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57" r:id="rId2"/>
    <p:sldId id="458" r:id="rId3"/>
    <p:sldId id="459" r:id="rId4"/>
    <p:sldId id="475" r:id="rId5"/>
    <p:sldId id="510" r:id="rId6"/>
    <p:sldId id="460" r:id="rId7"/>
    <p:sldId id="511" r:id="rId8"/>
    <p:sldId id="461" r:id="rId9"/>
    <p:sldId id="462" r:id="rId10"/>
    <p:sldId id="512" r:id="rId11"/>
    <p:sldId id="513" r:id="rId12"/>
    <p:sldId id="463" r:id="rId13"/>
    <p:sldId id="464" r:id="rId14"/>
    <p:sldId id="465" r:id="rId15"/>
    <p:sldId id="514" r:id="rId16"/>
    <p:sldId id="46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5597" autoAdjust="0"/>
  </p:normalViewPr>
  <p:slideViewPr>
    <p:cSldViewPr>
      <p:cViewPr varScale="1">
        <p:scale>
          <a:sx n="127" d="100"/>
          <a:sy n="127" d="100"/>
        </p:scale>
        <p:origin x="179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239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21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0 359 9508,'0'0'1630,"0"0"-194,0 0-321,0 0-365,0 0-348,4-21-169,-1 8-193,-1 0 0,2 0 1,0 0-1,0 0 1,1 1-1,2-2-40,-3 7 24,1 0-1,0 0 0,1 1 1,0 0-1,0 0 0,0 0 1,1 1-1,-1 0 0,4-2-23,15-8 76,1 1-1,0 0-75,-8 6 24,35-20 12,1 2 0,1 3 0,1 3 0,50-12-36,-61 28 348,-26 4-3956,-10 0-1027,-9 0-642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58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6835,'0'0'1577,"0"0"-1068,0 0-322,0 0 80,0 0 589,22 2 67,-6-1-747,-7-1-104,0 0-1,0 0 0,0 1 0,-1 1 0,1-1 1,0 1-1,-1 1 0,1 0 0,-1 0 1,0 0-1,0 1 0,0 1 0,-1-1 0,1 1 1,-1 0-1,0 1-71,8 7 84,-2 1 0,0 0 0,-1 1 0,0 0 0,-1 1 0,-1 0 0,6 13-84,-11-17 37,1 1 0,-2 0 0,0 0 1,0 0-1,-1 1 0,-1-1 0,0 1 1,-1 0-1,-1-1 0,0 1 0,-1 3-36,0-10 26,-1 0 1,0 1 0,0-1-1,0 0 1,-1 0 0,0 0-1,-1 0 1,0 0 0,0-1 0,0 0-1,-1 0 1,0 0 0,0 0-1,-3 2-27,0 0 31,0-1-1,0 0 0,0-1 1,-1 0-1,0 0 0,0-1 1,0 0-1,-1-1 0,1 0 0,-5 1-30,4-3-78,9-2-6036,1 0-683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9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7892,'0'0'784,"-12"104"-32,12-37 193,2 11-481,21 3-272,2-5-192,-13-53-416,-3-6-10005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78 6355,'0'0'2438,"0"0"-1832,0 0-417,0 0 140,16-13 17,55-37-119,-68 48-191,0 0-1,-1 1 0,1-1 1,0 1-1,0 0 0,0-1 1,0 1-1,0 1 1,0-1-1,0 0 0,0 1 1,0 0-1,0-1 0,0 1 1,1 0-1,-1 1 1,0-1-36,9 1 140,-9-1-116,0 0 1,0 1 0,0-1-1,0 1 1,0-1 0,0 1-1,0 0 1,0 0 0,0 0-1,0 1 1,-1-1 0,1 1-1,0 0 1,-1-1 0,1 1-1,-1 0 1,0 0 0,0 1-1,0-1 1,0 0 0,0 1-1,0-1 1,-1 1 0,1 0-1,-1-1 1,1 1-1,-1 0 1,0 0 0,0 0-1,0 3-24,2 5 37,-1 0 0,-1 1 0,1-1 0,-2 1 0,0 0 0,0-1 0,-2 10-37,1-14-4,-1-1 0,1 1 0,-1-1 1,-1 0-1,1 0 0,-1 0 0,0 0 0,0 0 1,-1-1-1,1 1 0,-3 1 4,-9 11 46,-1-1 0,-10 9-46,9-10 163,16-15-148,0 0 1,1 0-1,-1-1 1,0 1-1,1 0 1,-1 0-1,1 0 1,-1 0-1,1 0 1,-1 0-1,1 0 1,0 0-1,-1 0 0,1 0 1,0 0-1,0 0 1,0 0-1,0 0 1,0 0-1,0 0 1,0 0-1,0 0 1,0 0-1,0 0 1,0 0-1,1 0 0,-1 0 1,1 0-1,-1 0 1,0 0-1,1 0 1,-1 0-1,1-1 1,0 1-1,-1 0 1,1 0-1,0 0 0,0 0-14,4 3-9,-1 0 0,1 0 1,0 0-1,0-1 0,5 3 8,-10-6 9,35 20 12,-3-2-9,-1 1-1,2 5-11,-24-18 5,-1 1-1,1 0 0,-2 1 0,1 0 0,-1 0 1,0 1-1,-1 0 0,0 0 0,1 3-4,-5-8 4,0 0 0,0 1 0,0 0 1,0-1-1,-1 1 0,0 0 0,0 0 0,0 0 0,0-1 0,-1 1 0,0 0 0,0 0 0,0 0 0,-1 0 0,0 0 0,0 0 0,0 0 0,0-1 0,-1 1 0,0 0 0,0-1 0,0 1 0,0-1 0,-1 0 0,1 0 0,-1 0 1,0 0-1,-1 0 0,1-1 0,-1 1 0,0 0-4,-22 16 329,-2 0 1,0-2-1,0-1 1,-2-1-1,0-1 1,-25 7-330,9-6 608,0-2 0,-1-1 1,-1-3-1,-14 0-608,28-7 188,-1-1 0,1-1-188,33-1 1,0 0 0,0 0-1,0 0 1,0 0 0,0 0 0,0-1 0,-1 1 0,1 0-1,0 0 1,0-1 0,0 1 0,1 0 0,-1-1 0,0 1-1,-1-2 0,2 2-15,0 0 0,-1 0 0,1-1 0,0 1 0,0 0 0,0-1 0,0 1 0,-1 0 0,1-1 0,0 1 0,0 0 0,0-1 0,0 1 0,0-1 0,0 1 0,0 0-1,0-1 1,0 1 0,0 0 0,0-1 0,0 1 0,0 0 0,1-1 0,-1 1 0,0 0 0,0-1 0,0 1 0,0-1 15,2-1-371,0-1 0,0 1 0,0-1 0,0 1 0,0-1 0,1 1-1,-1 0 1,3-1 371,27-19-5445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0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11877,'0'0'32,"0"0"113,148-21 1103,-75 14-127,1 2-753,-4 2-192,-9 1-80,-11 2-64,-13 0-32,-20 0-1601,-17 0-3617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0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0 8308,'0'0'4770,"-113"78"-2673,113-62-800,5-6-977,49 4-48,29-2-48,22-12-160,18 0 48,6-19-112,-81 0-3410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1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12374,'3'-15'523,"-1"10"-496,-2 0 18,2-1 1,-1 1 0,0-1 0,1 1-1,0-1 1,1 1 0,-1 0-1,1 0 1,0 0 0,0 0 0,0 1-1,1-1 1,0 1 0,-1 0-1,2 0 1,-1 0 0,0 1 0,1-1-1,0 1 1,-1 0 0,2 0-46,8-3 125,0 1 0,1 0 0,0 1 0,-1 1 0,1 0 1,1 1-1,-1 0 0,0 2 0,0 0 0,1 0 0,5 2-125,-12-1 42,-1 0 1,1 1-1,0 0 0,-1 1 0,1 0 0,-1 0 0,1 1 0,-1 0 0,-1 0 1,1 1-1,-1 0 0,1 0 0,-1 1 0,-1-1 0,1 2 0,-1-1 0,0 1 1,-1 0-1,4 5-42,-2 1 23,-1 0 0,0 0 0,-1 1 0,-1 0 0,0-1 0,-1 1 0,0 1 0,-1-1 0,-1 0 0,0 1 0,-1-1 0,-1 7-23,0 3-51,-2 1 0,-1-1 0,-1 0 0,-1 0 0,-1-1 0,-9 22 51,-79 149-9,53-112 421,-22 61-412,60-133 65,0-1-1,1 1 0,1 1 1,-1-1-1,2 0 0,-1 0 1,2 1-1,-1 8-64,2-17 4,-1 0 1,0 0-1,1 0 0,-1 0 0,1 0 1,0-1-1,-1 1 0,1 0 1,0 0-1,0-1 0,0 1 0,1 0 1,-1-1-1,0 1 0,0-1 0,1 0 1,-1 1-1,1-1 0,-1 0 1,1 0-1,0 0 0,-1 0 0,1 0 1,0 0-1,0-1 0,0 1 0,0 0 1,-1-1-1,1 0 0,0 1 1,0-1-1,2 0-4,6 1-4,-1-1 0,1 0-1,0 0 1,0-1 0,-1 0 0,5-1 4,-4 0-61,0-1-1,0 0 1,-1 0-1,1-1 1,-1 0-1,5-3 62,-7 2-780,0 1-1,0-1 1,0-1-1,-1 1 1,4-5 780,26-30-11669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1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9092,'0'0'123,"0"0"-59,0 0 88,0 0 32,16 0-27,53 1-36,-66-1-139,0 0 1,0 0-1,0 1 1,0-1-1,-1 0 1,1 1-1,0 0 1,-1 0-1,1-1 1,0 2-1,-1-1 1,1 0-1,-1 0 1,1 1-1,-1 0 1,0-1-1,0 1 1,0 0-1,0 0 1,0 0-1,0 0 1,0 0-1,-1 1 1,1-1-1,-1 0 1,1 1-1,-1-1 1,0 1-1,0 0 1,0-1-1,0 3 18,0-1-19,-1 0 0,0-1 0,0 1-1,0 0 1,-1-1 0,1 1 0,-1 0 0,0-1 0,0 1-1,0-1 1,0 1 0,0-1 0,-1 0 0,0 1 0,0-1-1,0 0 1,0 0 0,0 0 0,0 0 0,-1 0 19,1-2 35,0 1 0,0-1 0,1 1 1,-1 0-1,1 0 0,0-1 0,-1 1 0,1 0 0,0 0 1,0 0-1,0 0 0,0 1 0,0-1 0,1 0 1,-1 0-1,1 0 0,-1 1 0,1-1 0,0 0 0,0 1 1,0-1-1,0 0 0,0 1 0,1-1 0,-1 0 1,1 0-1,-1 0 0,1 1 0,0-1 0,0 0 0,0 0 1,0 0-1,0 0 0,1 1-35,6 6-25,-1 0 0,1 0 1,1-1-1,-1 0 0,1-1 0,5 3 25,10 10 87,-20-17-86,0 1 1,0 0-1,0 0 1,-1 1-1,0-1 1,0 1 0,0 0-1,0 0 1,1 4-2,-3-8 44,-1 1 0,1 0-1,-1 0 1,1-1 0,-1 1 0,0 0 0,0 0 0,0 0 0,0-1 0,0 1 0,0 0 0,0 0 0,-1-1-1,1 1 1,-1 0 0,1 0 0,-1-1 0,1 1 0,-1 0 0,0-1 0,0 1 0,0-1 0,0 1 0,0-1 0,0 0-1,-1 1 1,1-1 0,0 0 0,-1 0 0,1 0 0,-1 0 0,0 1-44,-23 11 765,-1 0 0,0-2 0,0-1 0,-1-1 0,0-1-1,-1-2 1,-9 1-765,32-6-1560,7-1-4326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2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12070,'0'0'1728,"0"0"-1680,0 0 641,152-28 223,-81 27-576,0-1-96,-4 2-192,-7 0 32,-10 0-80,-46 0-832,-4 3-4178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2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12486,'0'0'2113,"0"0"-2081,0 0 16,0 0 32,125 43-32,-84-43-48,-1-17-5331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4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8 10373,'-16'-1'1715,"-4"-1"-1251,7 0-186,1 1 1,-1 0 0,1 1 0,-1 0-1,0 1 1,1 0 0,-4 2-279,12-2 73,0 1 0,0-1 0,0 1 0,0 0 1,0 1-1,1-1 0,-1 0 0,1 1 1,0 0-1,-1 0 0,1 0 0,1 0 0,-1 1 1,0-1-1,1 1 0,0-1 0,-1 1 0,2 0 1,-1 0-1,0 0 0,1 0 0,0 0 0,-1 0 1,2 0-1,-1 1 0,0 0-73,-1 9 46,1-1-1,0 0 1,1 1-1,1-1 1,0 0-1,0 1 1,1-1-1,1 1-45,7 15 44,1 1-1,1-2 1,2 1 0,1-2-1,11 16-43,-11-17 22,13 22 1,11 18 42,-2 1 1,-3 4-66,-25-48 9,0 0 0,-1 1 0,-2-1-1,0 1 1,-2 1 0,0-1 0,-2 1 0,0 8-9,-2-29-15,0 0 1,0-1-1,0 1 1,-1 0 0,0 0-1,1-1 1,-1 1-1,-1 0 1,1-1 0,0 1-1,-2 2 15,1-4-26,1 0 0,-1 0 0,0 0 0,0 0 0,0-1 0,0 1 0,0 0 0,0-1 0,0 1 0,-1-1 0,1 0 0,-1 0 0,1 0 0,-1 0 0,1 0 0,-1-1 0,1 1 26,-11 2-50,1-1-1,-1 0 1,1-1-1,-1 0 1,1-1 0,-1-1-1,0 0 1,1 0-1,0-2 1,-1 1-1,-1-2 51,9 3 5,0-1 0,0 1 0,0-1-1,0-1 1,1 1 0,-1 0 0,0-1-1,1 0 1,0 0 0,0-1 0,0 1-1,0-1 1,0 0 0,1 0-1,-1 0 1,1 0 0,0-1 0,1 1-1,-1-1 1,1 0 0,0 0 0,0 0-1,0 0 1,1 0 0,-1 0 0,1 0-1,0-3-4,0-1 11,0-1-1,1 0 1,0 0-1,0 0 1,1 0-1,1 0 1,-1 1-1,2-1 1,-1 0-1,1 1 1,1 0-1,-1 0 1,2 0-1,4-8-10,34-47 9,2 3 1,46-46-10,-24 28 19,1-9-19,-63 81 19,0-1 1,0 1 0,-1-1 0,0 0-1,-1 0 1,1-1 0,0-4-20,-4 11 31,1-1 0,0 1 1,-1-1-1,0 1 0,1-1 1,-1 0-1,0 1 0,0-1 1,-1 1-1,1-1 0,0 0 1,-1 1-1,0-1 0,0 1 1,1-1-1,-1 1 0,-1 0 0,1-1 1,0 1-1,0 0 0,-1 0 1,0 0-1,1 0 0,-1 0 1,0 0-1,-1-1-31,-1 0-268,-25-17 875,8 13-4713,14 7-7006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9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12262,'0'0'899,"0"0"-520,0 0-131,0 0 200,1 25-184,-1-2-229,0 111 62,-2-101-87,-1 0 0,-1 0 1,-6 19-11,-6 1 15,-1-2 1,-3 0-1,-2 0 1,-2-2 0,-3-1-1,-18 24-15,40-65 26,4-6-9,0 0 0,1-1-1,-1 1 1,1 0 0,-1 0 0,0 0-1,1 0 1,0 0 0,-1-1-1,1 1 1,-1 0 0,1 0-1,0 0 1,0 0 0,0 0 0,0 1-17,0-2 2,0 0 1,0 0 0,0 1 0,1-1 0,-1 0 0,0 0 0,1 1-1,-1-1 1,0 0 0,0 0 0,1 0 0,-1 0 0,0 0 0,1 1 0,-1-1-1,0 0 1,1 0 0,-1 0 0,1 0 0,-1 0 0,0 0 0,1 0-1,-1 0 1,0 0 0,1 0 0,-1 0 0,0-1 0,1 1 0,-1 0-3,5 0 23,14 0 52,19 1 85,0-2 0,0-2 0,-1-1 0,9-4-160,27-9-501,85-19 1155,-52 18-9208,-103 18 1260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04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0 316 9444,'0'0'462,"21"-7"-307,300-101 1029,-61 24-829,-256 83-408,0-1 0,0 1 1,0-1-1,0 0 0,-1 0 0,1 0 1,-1 0-1,1 0 0,-1-1 0,0 0 1,0 0-1,0 1 0,0-2 0,-1 1 1,2-2 52,-1 0-724,-1 0 0,0 0 0,-1 0 0,1 0 1,-1 0-1,0-1 0,0 1 0,0 0 0,-1-1 0,0 1 1,0-3 723,0-4-2847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39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10149,'0'0'2225,"0"0"-689,0 0-623,0 0-337,0 0-272,-50 100 288,46-12-495,4 9-17,0 2-16,0-2-64,0-9-112,0-14-1361,2-62-4386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40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0 322 12406,'0'0'1336,"17"0"-1048,57-1-237,-65 0-44,1 0-1,-1 0 1,1 0-1,-1-1 1,0 0-1,0-1 1,0 0 0,0-1-1,0 0 1,-1 0-1,0-1 1,0 0-1,0 0 1,0-1-1,-1 0 1,0 0 0,0-1-1,-1 0 1,1 0-1,-1-1 1,-1 1-1,0-1 1,0 0-1,0-1 1,-1 1 0,-1-1-1,1 0 1,-1 0-1,-1 0 1,0 0-1,0-1 1,-1 1-1,0-1 1,0 1 0,-1-6-7,0 8 1,0 0 1,0 0 0,0 0 0,-1 0 0,0 1-1,-1-1 1,1 0 0,-2 1-2,2 4 6,0 0 0,0 0-1,0 0 1,-1 0 0,1 0-1,-1 0 1,0 0 0,1 1 0,-1-1-1,0 1 1,0 0 0,0-1 0,0 1-1,0 0 1,0 0 0,0 0 0,-1 0-1,1 1 1,0-1 0,0 0-1,-1 1 1,1 0 0,-1-1 0,0 1-6,-1 0 34,1-1 0,0 0 1,-1 1-1,1 0 1,0 0-1,-1 0 1,1 0-1,0 1 0,-1-1 1,1 1-1,0 0 1,0 0-1,-1 0 1,1 0-1,0 1 0,0-1 1,0 1-1,0 0 1,1 0-1,-1 0 1,0 0-1,1 0 0,0 0 1,-1 1-1,1-1 1,0 1-1,0 0 0,0 0 1,1 0-1,-1 0 1,0 0-35,-10 21 91,1 0 0,1 0 1,1 1-1,1 1 0,1-1 1,1 1-1,0 11-91,-1 19 138,3 0 0,2 0 1,2 1-139,0-45 20,1 1 0,0-1 0,1 0 0,0 1 0,1-1 0,0 0 1,1 0-1,2 3-20,-3-9 2,1 1 0,0-1 0,0 1 0,0-1 0,0-1 0,1 1 0,0-1 0,1 1 0,-1-2 0,1 1 0,0 0 0,0-1 0,0 0 0,4 1-2,0 0-87,0-1-1,0-1 1,1 0 0,-1 0 0,1-1-1,0-1 1,-1 1 0,1-2 0,0 1-1,0-2 1,-1 1 0,1-2-1,0 1 1,0-1 0,-1-1 0,0 0-1,1 0 1,-1-1 0,0-1-1,-1 1 1,7-6 87,-11 7-583,-1 0 1,1-1-1,-1 1 0,0-1 0,0 0 0,-1 0 1,1-1-1,-1 1 0,2-5 583,22-42-8398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40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12 186 3762,'0'0'6603,"0"0"-4240,0 0-1519,-1-17-290,0-2-271,1-1 0,1-15-283,0 31 30,0 1 0,-1 0 0,1 0 0,1 1 1,-1-1-1,0 0 0,1 0 0,-1 0 0,1 1 0,0-1 0,0 1 0,0-1 0,0 1 0,0 0 0,0 0 0,1 0 1,-1 0-1,1 0-30,5-3 53,0 1 1,0 0 0,0 0 0,8-2-54,-8 3 27,2-1-5,0 0-1,1 1 1,-1 0-1,1 1 1,0 0-1,0 1 0,0 0 1,0 1-1,0 0 1,-1 1-1,1 0 0,0 1 1,1 0-22,-6 0 15,0 0 0,0 0 0,0 0 0,-1 1 0,1 0-1,-1 0 1,1 0 0,-1 1 0,0-1 0,-1 1 0,1 0 0,-1 1 0,0-1 0,0 1 0,0 0 0,0 0 0,-1 0-1,0 1 1,0-1 0,0 1 0,-1 0 0,0-1 0,1 5-15,0-1 15,-1 0 0,-1 0-1,1 1 1,-1-1 0,-1 1-1,0-1 1,0 1 0,-1-1 0,0 1-1,0-1 1,-1 1 0,-1-1 0,1 0-1,-2 0 1,1 0 0,-1-1 0,0 1-1,-1-1 1,0 0 0,0 0 0,-3 2-15,-96 106 72,103-115-75,-1 1 0,1-1 1,-1 1-1,1 0 0,0-1 1,0 1-1,0 0 1,0 0-1,0-1 0,0 1 1,0 0-1,1 0 1,-1 0-1,1 0 0,0 0 1,-1 0-1,1 0 0,0 1 1,0-1-1,0 0 1,0 0-1,1 0 0,-1 0 1,0 0-1,1 0 1,-1 0-1,1 0 0,0 0 1,0 0-1,0-1 0,0 1 1,0 0-1,0 0 1,0-1-1,1 1 0,-1-1 1,2 2 2,6 5-10,0 0-1,1-1 1,0 0 0,1 0 0,-1-1-1,3 0 11,6 5 9,2 1-3,-2 0 1,0 1-1,0 1 0,-1 1 0,-1 1 0,0 1-6,-13-12 5,0 0 0,0 0 0,0 0-1,-1 1 1,0 0 0,0 0 0,0 0-1,-1 0 1,1 0 0,0 7-5,-2-9 7,-1 1 0,1 0 0,-1 0 0,0-1 0,-1 1 0,1 0 0,-1-1 0,0 1 0,0 0 0,0-1 0,-1 1 0,1-1 0,-1 0 0,0 1 1,-1-1-1,-1 2-7,-5 7 120,0-1 1,-2 0-1,1 0 1,-1-2-1,-1 1 1,0-1-1,-2 0-120,-19 14 656,-2-2 0,-5 1-656,19-11 144,0 0-1,-1-2 1,0-1-1,-1-1 1,0-1-1,0 0 1,-1-2-1,0-1 1,0-1 0,-4 0-144,28-8-291,5-3-128,0 0 0,0 0 0,0 1 0,1 0 0,0 0 1,0 0-1,0 1 0,2-1 419,25-22-4840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41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5747,'0'0'7859,"0"0"-6738,0 0-1025,0 0 336,0 0 1185,139-12-721,-68 12-512,4 2-240,0 3-80,-4-1 16,-6 4-80,-9 4-64,-22 9-2705,-34-11-4578,0 8-721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41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 12374,'0'0'2513,"0"0"-1057,0 0-1007,0 0-433,0 0 224,105 0 352,-5-15-96,21-11-352,21-4-48,1-2-96,-93 21-3985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42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8116,'0'0'2273,"0"0"-945,0 0-1120,19 138-63,-19-60-33,0-2-32,0-7-64,8-15 64,3-16-80,7-17-320,-11-21-2882,-1 0-2112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42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8324,'0'0'1232,"0"0"65,0 0-1297,0 0 96,0 0-64,0 0 48,90-59-48,-44 52 16,-2 7 16,-3 0-128,-7 11 128,-3 20 128,-2 7-192,-4 5-320,-23-26-2865,-2-5-3474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50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0 6739,'0'0'5755,"0"0"-4072,0 0-1491,0 0 91,0 0 456,0 0-21,-12 23-81,-153 335-429,156-338-200,2 1 0,0 0 0,1 0 0,1 0 0,1 1 0,1 0 0,0 21-8,3-41 1,1 1 0,-1-1-1,0 1 1,1-1 0,-1 1-1,1-1 1,0 1-1,0-1 1,0 0 0,0 1-1,0-1 1,0 0 0,0 0-1,1 0 1,0 0-1,-1 0 1,1 0 0,0 0-1,2 1 3,0 0 0,0 0 1,0 0-1,1 0 0,-1-1 1,1 1-1,0-1 0,4 1-3,10 2 30,1 0 0,-1-2 0,1 0-1,6-1-29,-23-1 6,58 3 99,0-1-1,0-4 1,4-2-105,-35 0-264,0-1 0,-1-1 0,0-2 0,0-1 0,0-1 0,-1-1 0,5-4 264,1-6-3193,-33 20 2948,-1-1-1,1 1 1,-1 0 0,1-1 0,-1 1 0,0 0 0,1-1 0,-1 1 0,0-1 0,1 1-1,-1 0 1,0-1 0,1 1 0,-1-1 0,0 1 0,0-1 0,0 1 0,0-1 0,1 1-1,-1-1 1,0 1 0,0-1 0,0 1 0,0-1 245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51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9012,'0'0'2481,"0"0"-2033,0 0-367,-9 116 95,7-45 240,-2 0 64,2 7-128,-2 1-224,0 2-64,4-5 16,0-8-64,0-11 32,0-10-96,14-13-3105,-10-34-3842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51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7107,'0'0'8868,"0"0"-8083,0 0-577,0 0-192,0 0-16,0 0-48,0 0-3746,12 80-7715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04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91 2257,'0'0'2276,"0"0"-486,0 0-411,0 0-546,0 0-372,-1-15-87,-1 5-250,1 0 0,1-1 0,0 1 0,1-9-124,0 18 17,-1 0 0,0 0 0,1 1 0,-1-1 0,1 0 0,-1 0 0,1 0 0,-1 1 0,1-1 0,-1 0 0,1 0 0,0 1 0,-1-1 0,1 1 0,0-1 0,0 0 0,0 1 0,-1 0 0,1-1 0,0 1-1,0-1 1,0 1 0,0 0 0,0 0 0,0 0 0,0-1 0,0 1 0,0 0-17,29 1 520,-21 0-341,-3 0-110,1 0 0,0 1 0,-1 0 1,0 0-1,1 0 0,-1 1 0,0 0 1,0 0-1,0 0 0,-1 1 0,1 0 1,-1 0-1,0 1 0,0-1 0,0 1 1,0 0-1,-1 1 0,0-1 0,0 1 1,-1-1-1,3 6-69,0 1 59,0 0 0,0 1 0,-2 0 0,1 0 0,-2 0 0,1 0-1,-2 1 1,0-1 0,-1 1 0,0 6-59,-1-16 14,1 7 33,-1 0 1,0 0-1,-1 0 1,0 0-1,0 0 1,-2-1-1,1 1 1,-1-1-1,-1 1 1,-4 8-48,-1-1 59,-1-1 1,-1 0-1,-1-1 1,0 0-1,-1-1 1,-1 0-1,0-1 0,-1-1 1,0 0-1,-15 9-59,27-20-5,3-2-7553,0 0 1691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51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1 327 12534,'0'0'664,"11"-19"-507,22-38-54,3 1 0,2 2 0,2 2-1,19-15-102,-54 62-4,-4 3-4,0 1 1,0-1 0,0 1 0,1 0 0,-1 0 0,1-1-1,-1 1 1,1 0 0,-1 0 0,1 1 0,-1-1 0,1 0 0,0 0-1,0 1 1,0-1 7,-1 7 14,0 67 885,-10 70-899,0 29 82,9-172-83,0 13 13,0-1 1,1 1-1,0-1 0,4 13-12,-5-22-38,1 0 1,0 0-1,0-1 0,0 1 0,1 0 0,-1 0 0,1-1 1,-1 1-1,1-1 0,0 1 0,0-1 0,0 0 0,0 0 1,0 0-1,1 0 0,-1 0 0,1 0 0,-1 0 0,1-1 1,0 0-1,-1 1 0,3-1 38,1 1-436,-1-1-1,1 0 0,0 0 1,0-1-1,0 1 1,0-1-1,0-1 1,0 1-1,0-1 1,-1 0-1,1-1 1,0 1-1,4-2 437,-8 1-397,1 0-1,-1 1 0,1-1 0,-1 0 0,0 0 1,0-1-1,0 1 0,0 0 0,0-1 1,1-1 397,-2 3-99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52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8084,'0'0'1008,"0"0"-189,3 21 208,0 6-659,-1-7-98,1 0 0,0 0 0,2-1 0,0 1 0,5 10-270,-7-23 35,0 0 0,1 0-1,0 0 1,0-1 0,0 1-1,0-1 1,1 0-1,0-1 1,1 1 0,-1-1-1,1 0 1,0 0-1,0-1 1,1 1 0,-1-2-1,1 1 1,2 0-35,-5-2 3,1 0 0,0-1 0,0 1 0,0-1-1,0 0 1,0-1 0,0 1 0,0-1 0,1 0 0,-1 0 0,0-1 0,0 1 0,0-1 0,0 0 0,0-1 0,0 1-1,0-1 1,-1 0 0,1 0 0,-1-1 0,1 1 0,-1-1 0,0 0 0,0 0 0,0 0 0,1-2-3,6-6 36,-1 0-1,0-1 1,0 0 0,-2 0 0,1-1 0,-2 0 0,0-1-1,0 0 1,-1 0 0,-1 0 0,0-1 0,0-3-36,-3 9 62,0 0 1,-1 0 0,1 0-1,-2 0 1,1 0-1,-1-1 1,-1 1 0,0 0-1,0 0 1,-1 0 0,0 0-1,0 0 1,-1 1-1,0-1 1,-1 1 0,1-1-1,-2 1 1,1 0-1,-1 1 1,-1-1 0,0 0-63,-2 0 34,-1-1 0,0 2 0,-1-1 0,0 1 0,0 0 0,-1 1 0,1 0 0,-1 1 0,-1 0 0,1 1 1,-1 0-1,1 1 0,-1 0 0,0 1 0,0 0 0,-1 1 0,1 1 0,-11 0-34,9 1-2318,8 3-5472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52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5619,'0'0'4049,"0"0"-2528,0 0-990,0 0-72,0 0 64,7-12 8,23-37-168,-28 47-347,0 0 0,0-1 0,0 1 0,1 1 0,-1-1 0,1 0 0,-1 1 0,1-1 0,0 1 1,-1 0-1,1-1 0,0 1 0,0 1 0,0-1 0,3 0-16,42 0 44,-29 2-25,-16-1-9,0 0-1,0 0 1,0 1 0,0-1 0,0 1 0,0 0 0,0 0-1,-1 0 1,1 0 0,0 1 0,-1-1 0,1 1 0,-1-1-1,1 1 1,-1 0 0,0 0 0,0 0 0,1 0 0,-1 0-1,-1 1 1,1-1 0,0 1 0,-1-1 0,1 1 0,-1-1 0,0 1-1,0 0 1,0 0 0,0 0 0,0 0 0,-1-1 0,1 4-10,2 11 61,-1 0 0,-1 0 0,0 0 0,-2 1 0,0 3-61,1-16 7,-8 22 104,0 1-133,8-27 18,0 1-1,0-1 0,0 0 1,0 0-1,0 1 0,0-1 1,1 0-1,-1 0 0,0 1 1,1-1-1,-1 0 1,1 0-1,0 0 0,-1 0 1,1 1-1,0-1 0,-1 0 1,1 0-1,0 0 0,0-1 1,0 2 4,25 19-20,-17-14 17,0 0 1,-1 0-1,-1 0 0,5 6 3,-9-9 8,-1-1-1,0 1 0,1 0 0,-2 0 1,1 0-1,0 0 0,-1 0 0,1 0 1,-1 0-1,0 0 0,-1 1 0,1-1 1,-1 4-8,1-2 40,-1 0 1,-1 1 0,1-1 0,-1 0-1,0 0 1,0 0 0,-1 0 0,1 0-1,-2-1 1,1 1 0,0-1 0,-1 1-1,0-1 1,0 0 0,-1 0 0,0 0-1,1 0 1,-2 0 0,1-1 0,0 0-1,-1 0 1,-3 2-41,-6 6 350,0 0 1,-1-1-1,-2-1-350,12-6-245,0-1 0,-1-1-1,1 1 1,-1-1 0,0 0 0,0 0 0,0 0 0,0-1-1,0 0 1,0 0 0,-2-1 245,3 0-7718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1 751 1137,'0'0'9463,"0"0"-7665,18 7-1876,26 8 69,0-1 1,1-2-1,28 2 9,55-1-2,1-5 0,65-8 2,-106 0 14,710-34 80,5-42-55,-528 48-25,1851-210 186,-1725 185-147,1219-145 564,366 61 887,0 93-1071,-1631 44-428,619-9 32,-760 0-992,-209 9 464,1 0 0,-1 0 0,0 0-1,0-1 1,0 0 0,0 0 0,0 0 0,0-1 0,0 0 491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7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3522,'0'0'8652,"0"0"-6622,8 24-1878,-1-2-129,1 1 5,-1 0-1,-1 1 0,-1 0 1,-1 0-1,0 13-27,-1 19 43,-2-22-21,1-1 1,5 16-23,-7-49-7,0 1 1,0-1-1,0 0 1,0 1-1,0-1 1,0 1-1,0-1 0,0 0 1,0 1-1,1-1 1,-1 1-1,0-1 1,0 0-1,1 1 0,-1-1 1,0 0-1,0 1 1,1-1-1,-1 0 1,0 0-1,1 1 0,-1-1 1,0 0-1,1 0 1,-1 1-1,1-1 1,-1 0-1,0 0 0,1 0 1,-1 0-1,1 0 1,-1 0-1,0 1 1,1-1 6,0-1-16,0 1 1,0 0 0,0 0-1,-1-1 1,1 1 0,0-1-1,0 1 1,0-1 0,-1 1-1,1-1 1,0 1 0,-1-1-1,1 1 1,0-1-1,-1 0 1,1 0 0,-1 1-1,1-1 1,-1 0 15,12-23-15,-2 0 0,0 0 0,-2-1 0,-1 0 0,4-24 15,-6 29-2,-2 6 143,0 0 1,0 0-1,-2-1 0,1-8-141,-2 23 216,0 0-74,0 0-75,0 0-11,0 22 29,1-10-61,1 0 0,0 0 0,0 0 0,1 0 0,1-1 0,0 1 0,1 0-24,-4-9-4,1 1 0,0 0 1,0-1-1,0 1 0,0-1 1,1 0-1,-1 0 0,1 0 1,0 0-1,0 0 0,0-1 0,0 1 1,0-1-1,1 0 0,-1 0 1,1 0-1,-1 0 0,1 0 0,0-1 1,0 0-1,0 0 0,0 0 1,1 0 3,0 0-30,-1 0 1,1 0-1,0-1 1,0 0-1,0 0 1,0 0-1,0-1 1,0 1-1,0-1 1,0 0-1,0-1 1,0 1-1,0-1 1,-1 0-1,1 0 1,-1-1-1,0 1 1,1-1 0,-1 0-1,1-1 30,17-19-34,22-21 16,-41 42 17,-1 0 0,1-1 0,0 1 0,0 0 1,0 1-1,1-1 0,-1 0 0,0 1 0,1 0 0,-1 0 1,0 0-1,1 0 0,-1 0 0,2 1 1,-4 0 0,1 1 1,-1-1-1,0 1 0,1-1 1,-1 1-1,0 0 0,1-1 1,-1 1-1,0 0 0,0 0 0,1 0 1,-1 0-1,0 0 0,0 0 1,0 0-1,-1 0 0,1 1 1,0-1-1,0 0 0,-1 0 1,1 1-1,0-1 0,-1 1 0,1-1 1,-1 0-1,0 1 0,0-1 1,1 1-1,8 52 42,-6-37-56,1 8-741,1-1-1,1 0 1,1 0-1,1 0 1,10 17 755,-9-28-3082,-1-9-1034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8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123 676 1201,'4'-15'2153,"1"-4"-1483,-2 9-305,0-1 0,-1 1 0,0 0 0,-1-1 0,0 0 0,-1 1 0,0-1-365,0 9 165,0 0-1,0 0 1,0-1-1,-1 1 1,1 0 0,-1 0-1,0 0 1,0 0-1,1 0 1,-1 0 0,0 0-1,-1 0 1,1 0 0,0 1-1,0-1 1,-1 0-1,1 1 1,-1-1 0,0 1-1,1 0 1,-1-1-1,0 1 1,0 0 0,0 0-1,1 0 1,-1 0-1,0 0 1,-1 1 0,1-1-1,0 1 1,0-1-1,0 1 1,0 0 0,0-1-1,-1 1 1,1 0 0,0 1-1,0-1 1,0 0-1,0 1 1,0-1 0,0 1-1,-1-1 1,1 1-1,0 0 1,1 0 0,-1 0-1,0 0 1,0 0-1,0 1-164,-4 4 54,1-1 0,0 1 0,0 0 0,1 0 0,0 1 0,0-1 0,0 1 0,1 0 0,0 0 0,0 0 0,1 1 0,-1 1-54,-1 8-5,1-1 0,1 1 1,0 0-1,1 0 1,0 2 4,1-18-4,0 0-1,0 0 1,0 0 0,0 1 0,0-1 0,0 0 0,1 0 0,-1 0-1,0 0 1,1 0 0,-1 0 0,1 0 0,-1 0 0,1 0-1,-1 0 1,1 0 0,-1 0 0,1 0 0,0-1 0,0 1 0,-1 0-1,1 0 1,0-1 0,0 1 0,0 0 0,0-1 0,0 1-1,0-1 1,0 1 0,0-1 0,0 0 0,0 1 0,0-1 0,0 0-1,0 0 1,0 0 0,1 0 0,-1 0 0,0 0 0,0 0-1,0 0 1,0 0 0,0 0 4,4-1-17,-1 0 1,0 0-1,0 0 0,0 0 0,0-1 1,0 1-1,0-1 0,0 0 0,-1 0 1,1-1-1,0 0 17,7-7-84,0 0 1,-1-1-1,4-7 84,-4 6-96,1 0 0,0 1 0,2-2 96,-13 12-2,1 1 0,0-1 1,-1 0-1,1 1 0,0-1 0,-1 0 0,1 1 0,0-1 1,0 1-1,-1 0 0,1-1 0,0 1 0,0-1 1,0 1-1,0 0 0,-1 0 0,1 0 0,0-1 0,0 1 1,0 0-1,0 0 0,0 0 0,0 0 0,0 0 1,-1 1-1,1-1 0,0 0 0,0 0 0,0 0 0,0 1 1,0-1-1,-1 1 0,1-1 0,0 0 0,0 1 1,-1 0-1,1-1 0,0 1 0,-1-1 0,1 1 1,0 0-1,-1-1 0,1 1 0,-1 0 2,3 4 4,0 1 1,0-1-1,-1 1 0,0 0 0,0 0 1,0 3-5,3 7 17,-2-7-17,1 1 0,0-1 0,1 0 0,0 0 0,0-1 0,1 0 0,0 0 0,0 0 0,1 0 0,3 1 0,-6-5 1,1 0 0,0 0 0,0-1 0,0 0 0,0 0 0,1-1 0,-1 1 0,1-1 0,-1 0 0,1-1 0,0 1 0,0-1 0,0 0 0,0-1 0,-1 1 0,1-1 0,0 0 0,1-1-1,-2 0-10,-1 0 1,0 0-1,0-1 0,-1 1 0,1-1 0,0 0 0,-1 0 1,1-1-1,-1 1 0,1-1 0,-1 0 0,0 1 0,0-1 1,0-1-1,-1 1 0,1 0 0,-1-1 0,0 1 0,1-1 1,-2 0-1,1 0 0,0-1 10,8-18-151,-1 0 0,-2 0-1,3-12 152,-8 26-47,17-70-190,-3-2 0,4-75 237,-10 6 2787,-7-19-2787,-3 251 401,-1 108-42,21 140-359,-15-282-1353,0 47 1353,-5-94-124,0 0-1,0 0 0,0 0 1,0 0-1,0 0 0,0 0 1,0-1-1,-1 1 0,1 0 1,0 0-1,0 0 0,-1 0 1,1 0-1,-1 0 0,1-1 0,-1 1 1,1 0-1,-1 0 0,1-1 1,-1 1-1,0 0 0,1-1 1,-1 1-1,0-1 0,1 1 1,-1 0-1,0-1 0,0 0 1,0 1-1,0-1 0,1 1 1,-1-1-1,0 0 0,0 0 0,0 0 1,0 1-1,0-1 0,0 0 1,0 0-1,0 0 0,0 0 1,1-1-1,-1 1 0,0 0 1,0 0-1,0 0 0,0-1 1,0 1-1,0-1 125,-5 0-308,1-1 0,0-1 1,0 1-1,-1-1 0,1 1 0,1-2 0,-1 1 1,-1-2 307,-10-9 225,1-2 1,0 0-1,2-1 1,0 0-1,-9-16-225,-14-28 2536,0-7-2536,30 57 425,-27-59 2055,31 64-2285,0 0-1,0-1 1,0 1-1,1 0 1,0-1-1,0 1 0,1-1 1,0 1-1,0-1 1,1-1-195,-1 6 9,1 0 1,0 0 0,0 0 0,0 0-1,0 0 1,0 0 0,0 1 0,0-1-1,0 0 1,1 1 0,-1-1 0,1 1-1,-1-1 1,1 1 0,0 0-1,-1 0 1,1 0 0,0 0 0,0 0-1,0 0 1,0 0 0,1 0-10,50-12-14,-47 11 27,37-4-17,1 2 0,-1 1-1,14 2 5,19 2-2618,-62 0 1626,15 0-5453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1 538 3922,'0'0'7022,"0"0"-5323,0 0-1509,19 12-30,64 35-75,-81-46-81,1 1-1,-1-1 1,1 0-1,-1 0 1,1 0-1,-1-1 1,1 1-1,-1 0 1,1-1 0,0 0-1,-1 0 1,1 0-1,0 0 1,-1 0-1,1 0 1,0 0 0,-1-1-1,1 0 1,-1 1-1,1-1 1,1-1-4,0 0 13,-1-1 1,1 0 0,-1 1-1,0-1 1,0 0-1,0 0 1,-1-1-1,1 1 1,1-3-14,1-2 54,5-5 17,-2-1-1,0 0 1,-1 0 0,0 0 0,-1-1-1,0 0 1,-2-1 0,1 1-1,-2-1 1,0-3-71,1-17 162,-1 0 0,-2-1-1,-3-34-161,1 58 67,-1 0 0,0-1-1,-1 1 1,-1 0-1,0 0 1,0 1 0,-6-11-67,6 14 105,-1 1 1,0-1 0,0 1 0,-1 0 0,0 1-1,0-1 1,-1 1 0,0 0 0,0 1 0,0-1-1,-3 1-105,9 4 18,-1 1 1,0 0-1,0 0 0,0 0 0,0 0 0,0 0 0,0 0 0,-1 0 0,1 1 0,0-1 0,0 1 1,-1 0-1,1-1 0,-1 1-18,2 1 22,0-1 0,-1 0 0,1 0 0,0 1 1,0-1-1,0 1 0,0-1 0,0 1 0,0-1 1,0 1-1,0 0 0,0 0 0,0-1 0,0 1 0,0 0 1,0 0-1,0 0 0,1 0 0,-1 0-22,-3 6 88,1 0 1,0 0-1,1 0 0,-1 0 1,1 0-1,1 1 0,-1 3-88,1-6 4,-9 52 5,3 1 0,3 0 0,2 0 0,2 0 0,4 12-9,-2-53-3,0 0 0,2 0-1,0-1 1,0 0 0,2 0-1,0 0 1,1 0 0,0-1-1,1 0 1,1-1 0,9 13 3,-9-16-11,0 0 1,1-1 0,0 0-1,0-1 1,1 0 0,0 0-1,1-1 1,0-1 0,0 0-1,1 0 1,0-1 0,0-1-1,0 0 1,5 0 10,8 2-30,-8-4 20,0 2 0,0 0 0,-1 2 0,0 0 0,1 1 10,-14-6 8,1 1-1,-1 0 1,0 0-1,1 0 1,-1 0 0,0 1-1,-1 0 1,1 0-1,-1 0 1,0 0-1,0 0 1,0 1 0,0-1-1,-1 1 1,0 0-1,0 0 1,0 0-1,0 0 1,0 4-8,1 9-148,-1 0 1,-1 0-1,-1 6 148,-2-3-4111,-7-6-7270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4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11397,'0'0'1841,"0"0"-1425,0 0-320,0 0 128,0 154-112,0-62-64,0-1 49,0-8-33,2-12-48,13-17 0,1-18 0,5-15-16,0-16-161,0-5-1855,-4-31-1986,-5-26-3266,-12 19 6708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4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4 832,'0'0'9637,"0"0"-8677,0 0-432,0 0-528,0 0-2241,0 0-3761,-17-3 2512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10837,'0'0'686,"0"0"-462,0 0-86,0 0 156,0 0-3,0 16-137,0-4-134,0 68 130,4 0 1,6 28-151,-10-107-7,0 0-1,0 1 1,0-1 0,0 0 0,0 0 0,1 1 0,-1-1 0,1 0 0,-1 0 0,1 0 0,-1 1 0,1-1 0,-1 0 0,1 0 0,0 0 0,0 0 0,0 0 7,-1-1-17,1 0-1,-1-1 1,1 1 0,-1 0 0,1-1 0,-1 1 0,1-1 0,-1 1 0,1 0 0,-1-1 0,0 1-1,1-1 1,-1 1 0,0-1 0,0 1 0,1-1 0,-1 1 0,0-1 0,0 0 0,0 1-1,1-1 1,-1 1 0,0-1 0,0 0 17,10-48-330,-9 47 380,13-103 110,-4 34-99,2 1 0,3 0-61,-13 62 25,12-32 124,-14 40-150,0 0 0,1 0 0,-1 0 0,0 0 0,0-1 1,0 1-1,1 0 0,-1 0 0,0 0 0,0 0 0,0 0 0,1 0 0,-1 0 0,0 0 1,0 0-1,1 0 0,-1 0 0,0 0 0,0 0 0,0 0 0,1 0 0,-1 0 1,0 0-1,0 0 0,0 0 0,1 0 0,-1 0 0,0 0 0,0 0 0,0 0 1,1 1-1,-1-1 0,0 0 0,0 0 0,0 0 0,0 0 0,1 0 0,-1 1 1,0-1-1,0 0 0,0 0 0,0 1 1,8 7 101,6 19 185,-9-18-250,0 0 0,0 0 0,0-1 0,2 2-36,-5-8 2,-1 0 1,1-1 0,0 1 0,0 0 0,0-1-1,0 1 1,0-1 0,0 1 0,0-1 0,1 0-1,-1 0 1,0 0 0,1 0 0,-1 0 0,1-1-1,-1 1 1,1-1 0,0 1-3,5 0-23,1-1-1,-1 0 1,0 0-1,0-1 1,0 0-1,0 0 1,0-1-1,0 0 1,-1 0-1,6-3 24,-6 2 2,-1 1 0,1 0 0,0 0-1,0 0 1,0 1 0,0 0 0,0 0-1,0 1 1,0 0 0,0 0 0,1 1 0,0 0-2,-7 0 6,1 0 1,0 0 0,-1 0 0,1 0 0,-1 0 0,1 0-1,-1 0 1,0 1 0,1-1 0,-1 0 0,0 1 0,0-1-1,0 1 1,0 0 0,0-1 0,0 1 0,-1 0-1,1-1 1,0 1 0,-1 0 0,1 2-7,9 44 112,-8-40-95,2 20-135,5 30 272,-8-54-506,0 1 0,0-1 0,1 0 0,-1 0 0,1 0 0,0 0 0,0 0 0,1-1 0,-1 1-1,3 2 353,0-3-3174,1-3-1695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07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10821,'0'0'723,"0"0"600,0 0-416,20-2-587,62-4 881,65 4-1201,136 16 921,169 5-356,-175-16-381,-160-3-5362,-116 0-6609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5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5330,'0'0'916,"0"0"-287,0 0 105,0 0 440,10 20 229,-10-19-1380,11 21 176,-1-1 1,-2 2-1,0-1 1,-1 1-1,-1 1 0,1 19-199,6 85 246,-4-30-109,4-2 0,10 30-137,-21-115-7,-1-7-8,0 0-1,-1 0 1,1-1 0,0 1 0,1 0-1,-1-1 1,1 1 0,0-1 0,-1 1-1,4 2 16,-5-25-440,-3-61-496,-13-65 936,6 55 64,1-29-64,9 109-5,-1-23 44,0 1 0,3-1 0,0 0 0,2 0 1,5-15-40,-7 39 14,1 1-1,0 0 1,0 0 0,0 0 0,1 0 0,0 1 0,1-1 0,0 1 0,0 0 0,0 0 0,1 1 0,0 0 0,0 0 0,1 0 0,-1 0 0,1 1 0,1 1 0,-1-1 0,1 1 0,-1 0 0,1 1 0,0-1 0,3 1-14,2 0 15,1 0 1,1 1-1,-1 1 0,0 0 0,0 1 1,10 1-16,-9-1 41,-9 1-12,-1-1-1,0 0 1,0 1-1,0 0 1,0 0-1,0 1 0,0-1 1,0 1-1,0 0 1,0 1-1,-1-1 0,1 1 1,-1 0-1,0 0 1,0 0-1,0 0 1,0 1-1,-1 0 0,1 0 1,-1 0-1,0 0 1,0 0-1,0 1 0,-1-1 1,1 1-1,-1-1 1,0 1-1,-1 0 1,1 0-1,-1 0 0,0 0 1,0 0-1,0 1 1,-1-1-1,0 0 0,0 0 1,0 0-1,-1 1 1,0-1-1,0 0 1,0 0-1,0 0 0,-1 0 1,0 0-1,0-1 1,-1 2-29,-2 3 123,-1 0 0,0 0 0,0 0 0,-1-1 0,-1 0 0,1-1 0,-1 0 0,0 0 0,-1 0 0,0-1-1,-2 1-121,-6 3 141,1 0 1,-2-2 0,0 0 0,0-1 0,-15 4-143,24-8 50,1-1 0,-1-1-1,0 0 1,0 0-1,-1-1-49,10 0-11,1 0-1,-1 0 1,0 0-1,0-1 1,1 1-1,-1 0 1,0 0-1,0-1 1,1 1-1,-1 0 1,0 0-1,0-1 1,1 1-1,-1 0 1,0-1-1,0 1 1,0 0-1,0-1 1,0 1-1,0 0 1,0-1-1,0 1 1,1 0-1,-1-1 1,0 1-1,0 0 1,0-1-1,-1 1 1,1 0-1,0-1 1,0 1-1,0-1 1,0 1-1,0 0 1,0-1-1,0 1 1,-1 0-1,1 0 1,0-1-1,0 1 1,0 0-1,-1-1 1,1 1-1,0 0 1,0 0-1,-1 0 1,1-1-1,0 1 1,-1 0-1,1 0 1,0 0-1,-1-1 1,1 1-1,0 0 0,-1 0 1,1 0-1,0 0 1,-1 0-1,1 0 1,0 0-1,-1 0 1,1 0-1,0 0 1,-1 0-1,1 0 1,0 0-1,-1 0 1,1 0 11,0 0-45,9-7-884,0 0-1,1 0 0,-1 1 0,4-2 930,10-6-3964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6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31 132 11237,'0'0'1121,"0"0"-124,-4 15 103,2-5-973,-1 5 42,0 0 0,0 0 1,2-1-1,0 1 0,0 0 0,2 7-169,-1-18 8,0 0 1,1-1-1,-1 1 0,1-1 0,0 1 1,0-1-1,1 1 0,-1-1 0,1 0 0,-1 0 1,1 1-1,0-1 0,0-1 0,0 1 1,1 0-1,-1 0 0,1-1 0,-1 1 1,1-1-1,0 0 0,0 0 0,0 0 1,0 0-1,1 0 0,-1-1 0,0 0 0,1 1 1,-1-1-1,1 0 0,-1-1 0,1 1 1,2 0-9,-1-1 2,1 1 0,-1-1 0,1 0 0,-1 0 0,1 0 0,-1-1 0,0 0 0,1 0 0,-1 0 0,0-1 0,0 1 0,1-1 1,-1-1-1,-1 1 0,1-1 0,0 0 0,2-1-2,-1-2 10,0 1 0,-1-1 0,1 0 0,-1 0 1,-1-1-1,1 1 0,-1-1 0,0 0 0,0 0 0,-1-1 0,2-4-10,-2 4 13,0-1 0,-1 0 0,0 1-1,0-1 1,-1 0 0,0 0 0,0 0 0,-1 0-1,0 0 1,-2-8-13,1 12 15,0-1 0,0 1 0,-1 0 1,0-1-1,0 1 0,0 0 0,0 0 0,-1 0 0,0 1 0,0-1 0,0 1 0,-1-1 0,0 1 0,1 0 0,-2 0 0,1 1 1,-3-3-16,-5-1 65,0 0 0,-1 0 0,0 2 1,1 0-1,-2 0 0,1 1 0,0 1 1,-1 0-1,0 0 0,1 2 0,-1 0 1,0 0-1,-7 2-65,20-1-25,1 0 0,-1 0 0,1 0 0,-1 0 1,1 0-1,0 0 0,-1 0 0,1 0 0,-1 0 0,1 0 0,-1 0 1,1 0-1,0 1 0,-1-1 0,1 0 0,-1 0 0,1 1 0,0-1 1,-1 0-1,1 0 0,0 1 0,-1-1 0,1 0 0,0 1 0,-1-1 1,1 0-1,0 1 0,0-1 0,0 1 0,-1-1 0,1 0 0,0 1 1,0-1-1,0 1 0,0-1 0,0 1 0,0-1 0,0 1 0,0-1 1,0 0-1,0 1 0,0-1 0,0 1 0,0-1 0,0 1 25,0 0-223,1 1-1,-1-1 0,1 1 1,-1-1-1,1 1 0,0-1 1,-1 0-1,1 1 0,0-1 1,0 0-1,0 0 0,0 1 1,0-1-1,1 0 224,14 11-5355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6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11413,'0'0'929,"0"0"-617,0 0-56,0 0 35,4 15-83,19 95 181,0 36-389,-22-136 13,-1-6-9,0-1-1,0 0 0,1 1 1,-1-1-1,1 0 1,-1 1-1,1-1 0,0 0 1,1 0-1,-1 0 1,0 0-1,1 0 1,0 0-1,0 0 0,0-1-3,-2-1-2,0-1-1,0 0 1,1 0-1,-1 0 0,0 0 1,1 0-1,-1 0 1,0 0-1,1 0 0,-1 0 1,0 0-1,1 0 1,-1 0-1,0 0 0,1-1 1,-1 1-1,0 0 1,0 0-1,1 0 0,-1 0 1,0 0-1,1-1 0,-1 1 1,0 0-1,0 0 1,1 0-1,-1-1 0,0 1 1,0 0-1,0-1 1,0 1-1,1 0 0,-1 0 1,0-1-1,0 1 1,0 0-1,0-1 0,0 1 1,0 0-1,0-1 1,0 1 2,13-33-39,-2 0 0,3-21 39,6-20 56,-12 45-34,-5 18 23,-1 1 0,2-1 0,-1 1 0,1-1 0,1 1 0,0 0 0,0 1 0,1-1 0,5-5-45,-8 13 17,0 0 0,0 1 0,-1-1 0,1 1 0,1 0 0,-1 0 0,0 0 0,0 0 0,0 1 0,0-1 0,1 1 0,-1 0 0,0-1 0,1 2 0,-1-1 0,1 0-17,52 9 136,-32-1-125,-17-6-383,0 0 0,0 0 1,0 0-1,0-1 0,1 0 1,5 0 371,-3-1-6475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6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10885,'0'0'2305,"0"0"-2241,0 0 0,6 104 320,-6-35 16,0 10-111,0 15 111,-2 8-224,-6-9-32,-1-5-96,3-12 0,-2-15 0,4-11-48,2-17-16,-1-16-1649,1-17-2561,-2-7-3553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0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10837,'0'0'2913,"0"0"-2737,0 0-96,0 0 209,108-71 303,-31 63-304,9-4-160,3-1-80,-62 10-48,-10 3-13430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15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0 585 6531,'0'0'1964,"0"0"-1228,0 0-483,3 20 62,17 142 408,-2 116-219,-14-382-256,-5 56-178,0-19 99,3-1 0,2 0-1,4 1 1,3-2-169,-10 64 22,1-5 55,0 1 0,0 0-1,1 0 1,1 0 0,-1 0 0,3-3-77,-6 12 11,1-1 1,-1 0-1,0 1 0,1-1 1,-1 0-1,1 1 1,-1-1-1,1 1 0,-1-1 1,1 1-1,0-1 1,-1 1-1,1-1 1,-1 1-1,1 0 0,0-1 1,0 1-1,-1 0 1,1 0-1,0-1 1,-1 1-1,1 0 0,0 0 1,0 0-1,-1 0 1,1 0-1,0 0 0,0 0 1,-1 0-1,1 0 1,0 0-1,0 1 1,-1-1-1,1 0 0,0 0 1,-1 1-1,1-1-11,1 1 13,0 0 0,-1 0 0,1 0 1,-1 1-1,1-1 0,-1 0 0,0 1 0,1-1 0,-1 1 0,0-1 0,0 1 0,0 0 0,0-1 0,0 1-13,6 16 94,-2 0 0,0 1 0,1 5-94,-1 0 70,1-1-1,4 7-69,-8-24 3,1 0 0,0 0 0,0 0 0,0-1 0,1 1 0,-1-1 0,1 0 0,1 0 0,-1 0 0,4 2-3,-7-5-1,0-1 0,0 0 0,1 0 0,-1 0 0,0 0 0,1 0 0,-1-1-1,1 1 1,-1 0 0,1-1 0,0 1 0,-1-1 0,1 1 0,0-1 0,-1 0 0,1 1 0,0-1 0,-1 0-1,1 0 1,0 0 0,-1-1 0,1 1 0,0 0 0,-1-1 0,1 1 0,-1-1 0,1 1 0,0-1 0,-1 0-1,1 0 1,-1 1 0,0-1 0,1 0 0,-1 0 0,0-1 0,1 1 1,5-7-8,-1 1 0,0-1 1,0 0-1,-1 0 0,0-1 1,0-1 7,12-19 3,-15 27-6,-1 0 0,1 0 0,-1 1 0,1-1 1,-1 1-1,1-1 0,0 1 0,0-1 1,0 1-1,0 0 0,0 0 0,0 0 1,0 0-1,0 0 0,1 1 0,-1-1 1,0 1-1,0-1 0,1 1 0,-1 0 1,1 0 2,-1 0 2,0 0 1,0 0-1,0 1 1,-1-1-1,1 1 1,0 0-1,0 0 1,-1-1-1,1 1 1,0 0-1,-1 0 1,1 0 0,-1 1-1,1-1 1,-1 0-1,0 1 1,1-1-1,-1 0 1,0 1-1,0 0 1,0-1-1,0 1 1,0 0-1,-1-1 1,1 2-3,23 67 51,-15-39-11,2-1 0,5 8-40,-13-30-165,1-1 1,0 0-1,0 0 0,0 0 0,1-1 1,0 1-1,1-1 0,-1-1 1,1 1-1,0-1 0,2 1 165,-3-3-159,0 0 1,0 0-1,0-1 1,0 1-1,0-1 1,1 0-1,-1-1 0,1 0 1,0 1-1,-1-2 1,1 1-1,0-1 1,-1 0-1,1 0 0,0 0 1,0-1-1,-1 0 1,1 0-1,0 0 159,2-2-112,0 0 1,0 0-1,0-1 0,0 0 0,0 0 1,-1 0-1,0-1 0,0-1 0,0 1 1,-1-1-1,1 0 0,-1 0 112,8-10-121,-1 0 0,0-1 0,10-17 121,-18 26 63,-1 1 0,-1-1 0,1 0 0,-2 0 0,1 0 0,-1 0 1,0-1-1,0 1 0,-1 0 0,0-1 0,-1 0-63,0 8 113,0 0 0,0-1 0,0 1 0,0 0 0,0 0 0,-1 0 1,1 0-1,0 0 0,-1 0 0,1 0 0,-1 0 0,1 0 0,-1 0 0,1 0 0,-1 1 0,0-1 0,0 0 1,1 0-1,-1 0 0,0 1 0,0-1 0,0 0 0,0 1 0,0-1 0,0 0-113,-2 0 194,0 0 0,0 0 0,0 0 0,0 1 0,0-1 0,0 1 0,0-1-1,0 1 1,0 0 0,0 0-194,-3 0 159,0 1-1,1-1 1,-1 1 0,0 0-1,1 1 1,-1-1-1,1 1 1,0 0 0,-1 0-1,-3 3-158,2 0 52,1 1 0,1-1-1,-1 1 1,1 1 0,0-1-1,0 0 1,1 1 0,0 0 0,0 0-1,0 2-51,2-4 8,-1 1 0,1 0 0,0 0 1,1-1-1,-1 1 0,1 0 0,0 0 0,1 0 0,-1 1 0,1-1 0,1 0 0,-1 0 0,2 4-8,-2-9-2,1 0 0,-1 0 0,1-1-1,-1 1 1,1 0 0,0 0 0,0-1 0,-1 1 0,1 0 0,0-1 0,0 1 0,0-1 0,0 1 0,-1-1 0,1 1-1,0-1 1,0 0 0,0 1 0,0-1 0,0 0 0,0 0 0,0 0 0,0 0 0,0 1 0,0-2 0,0 1 0,1 0 2,29-2-22,-27 1 12,1 0 0,-1-1-1,1 1 1,-1-1 0,1 0-1,-1 0 1,0-1 0,0 1-1,0-1 1,0 0 0,1-1 10,35-39-444,-33 34 345,0 1 0,1 0-1,0 0 1,0 0 0,1 1 0,1 0 99,-10 7-8,1-1 0,-1 1 0,1 0 0,0 0 0,-1-1 0,1 1 0,0 0 0,0 0 1,-1 0-1,1 0 0,0 0 0,-1 0 0,1 0 0,0 0 0,0 0 0,-1 0 0,1 0 0,0 0 0,-1 0 0,1 0 1,0 1-1,-1-1 0,1 0 0,0 1 0,-1-1 0,1 0 0,0 1 0,-1-1 0,1 1 0,-1-1 0,1 1 0,-1-1 0,1 1 1,-1 0-1,0-1 0,1 1 0,-1-1 0,1 1 0,-1 0 0,0-1 0,0 2 8,14 36 41,-8-20-72,0-4 28,0-1 0,1 1 0,0-1 1,2 0-1,-1 0 0,2-1 0,2 3 3,-8-11-1,1 1 1,0-1-1,0 1 0,0-1 1,0-1-1,1 1 0,-1-1 1,1 0-1,0 0 0,0 0 1,0-1-1,0 0 0,1 0 1,-1-1-1,1 0 0,-1 0 1,1 0-1,0-1 1,-4 0-3,0 0 1,0-1-1,0 1 0,0-1 0,0 0 1,0 0-1,0 0 0,0 0 1,0-1-1,0 1 0,-1-1 0,1 1 1,-1-1-1,1 0 0,-1 0 1,0 0-1,1 0 0,-1-1 0,0 1 1,-1 0-1,1-1 0,0 0 1,-1 1-1,1-1 0,-1 0 0,0 0 3,5-12-17,-1 0-1,0 0 0,-1 0 0,1-12 18,-4 23 1,9-61 17,-2-2 1,-1-39-19,-7-136 17,-1 114 27,1 123 38,-1-18-161,1 22 115,0 1 1,0-1-1,0 1 0,0-1 0,0 0 0,0 1 0,0-1 0,-1 1 1,1-1-1,0 1 0,0-1 0,0 1 0,-1-1 0,1 1 0,0-1 1,-1 1-1,1 0 0,0-1 0,-1 1 0,1-1 0,0 1 0,-1 0 0,1-1 1,-1 1-1,1 0 0,-1-1 0,1 1 0,-1 0 0,1 0 0,-1 0 1,1-1-37,-4 7 352,-7 102-206,4 0 0,7 100-146,1-95 9,-5 142 2,1-233-548,-2-14-694,5-8 1159,0 0 0,-1 0 0,1 0 0,0 0 0,0 0 0,-1 0 0,1 0 0,0-1 0,0 1 0,-1 0 0,1 0 0,0 0 0,0 0 0,-1-1 0,1 1 0,0 0 0,0 0 0,0 0 0,-1-1 0,1 1 0,0 0 0,0 0 0,0-1 0,0 1 0,0 0 0,0 0 0,-1-1 1,1 1-1,0 0 0,0-1 0,0 1 0,0 0 72,-6-19-413,0 0 0,1 0 0,2 0 0,-1 0 0,2-8 413,-2-30 787,2-16-787,2 69 67,0 1 1,0 0-1,0-1 0,0 1 1,1-1-1,-1 1 1,1 0-1,0-1 1,0 1-1,1 0 0,-1 0 1,0 0-1,1 0 1,0 0-1,0 0 0,1-2-67,1 2 33,-1 0-1,1 1 1,0-1-1,0 0 1,0 1-1,1 0 0,-1 0 1,0 0-1,1 1 1,-1 0-1,4-1-32,109-23 232,-73 17-174,-1-1 0,-1-3 0,31-12-58,-61 19 18,1 0 1,-2-1-1,1-1 0,-1 0 0,0-1 1,0 0-1,-1 0 0,0-1 0,-1 0 1,0-1-1,0 0 0,-1-1 0,0 1 1,3-8-19,-6 7 19,-1 0-1,0-1 1,0 0 0,-2 0 0,1 0 0,-1 0 0,-1 0-1,0 0 1,-1-1 0,0 1 0,-1-4-19,0-5 46,0 3 114,-1 1-1,-1 0 1,-1 0-1,0 0 1,-1 0 0,-1 1-1,0 0 1,-2 0-1,0 1 1,0 0 0,-7-8-160,13 19 196,-1 0 0,1 1 0,-1 0 0,0-1 0,0 1 1,0 0-1,-3-1-196,6 3 41,-1 1 1,1-1 0,-1 1-1,1 0 1,-1-1-1,1 1 1,-1 0-1,0 0 1,1 0-1,-1-1 1,0 1 0,1 0-1,-1 0 1,1 0-1,-1 0 1,0 0-1,1 0 1,-1 0-1,0 0 1,1 0 0,-1 1-1,0-1-41,1 0 23,-1 1 1,0 0-1,0-1 0,1 1 0,-1 0 1,0-1-1,1 1 0,-1 0 0,1 0 1,-1 0-1,1 0 0,-1 0 0,1-1 1,0 1-1,-1 0 0,1 0 0,0 0 1,0 0-1,-1 1-23,-4 35 16,1 0 0,2 1 0,2-1 0,1 6-16,0 12 0,-1-36-1,0 64-1,5 13 2,-2-70 0,1 0 0,0 0 0,2 0 0,1-1 0,8 18 0,-13-37-11,1-1 1,-1 0-1,1 0 0,0 0 0,0 0 0,0-1 0,1 1 0,-1-1 1,1 0-1,0 0 0,0 0 0,1-1 0,-1 1 0,1-1 0,0 0 1,0 0-1,0-1 0,0 1 0,2-1 11,0 0-14,0 0-1,1-1 0,-1 0 1,0 0-1,0-1 1,0 0-1,0 0 1,1-1-1,-1 0 1,0 0-1,0-1 1,0 0-1,0 0 1,-1 0-1,1-1 15,5-2-5,-6 2 4,1 0-1,0 0 1,0 0 0,0 1 0,0 0 0,0 1 0,0 0 0,0 0 0,1 0 0,-1 1-1,0 0 1,4 1 1,-9-1 0,-1 1 1,1-1-1,-1 1 0,1 0 0,-1 0 0,0 0 0,1 0 0,-1 0 1,0 0-1,0 0 0,0 1 0,1-1 0,-1 0 0,-1 1 0,1-1 0,0 0 1,0 1-1,0-1 0,-1 1 0,1 0 0,-1-1 0,10 38 12,-9-34-8,12 86 47,-9-51-343,3 0-1,8 29 293,-10-57-3671,-1-8-3380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15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11477,'0'0'1489,"0"0"-1041,0 0-160,-73 121 48,68-52-159,5 1-81,0-5-64,25-9-16,9-15 48,8-19-64,4-13-641,-26-9-2464,-1-10-1601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16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74 8452,'0'0'2209,"0"0"-1478,-1 17-379,0-4-295,-2 12 139,2-1 1,1 0-1,2 6-196,-2-22 42,1 0 1,1 1-1,-1-1 1,1 0-1,1 0 1,0 0-1,0-1 1,0 1-1,1-1 0,0 0 1,0 0-1,5 6-42,-5-8 2,0 0 1,0-1-1,1 0 0,-1 1 0,1-2 0,0 1 0,0 0 1,0-1-1,1 0 0,-1 0 0,1-1 0,-1 1 0,1-1 0,0-1 1,0 1-1,0-1 0,0 0 0,0 0 0,1 0 0,-1-1 1,4 0-3,-8-1 0,0 1-1,0-1 1,-1 1 0,1-1 0,0 0 0,0 1 0,0-1 0,0 0 0,-1 0 0,1-1 0,0 1 0,-1 0 0,1 0 0,-1-1 0,1 1 0,-1-1 0,0 1 0,0-1-1,1 0 1,-1 1 0,0-1 0,-1 0 0,1 0 0,0 0 0,0 0 0,-1 0 0,1 0 0,-1 0 0,1-1 0,1-10 14,-1 0 0,0 1 0,0-1-1,-1-6-13,0 10 13,0-3 53,0-1 1,0 1-1,-1-1 0,-1 1 0,0-1 0,0 1 0,-2 0 1,1 0-1,-1 0 0,-6-10-66,-26-36 288,32 53-264,0 0 0,0 0 0,0 1 0,0-1 0,-1 1 0,0 0 0,0 0 0,0 1 0,-5-3-24,8 5-667,2 2-3276,0 3-3479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18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18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8244,'66'74'840,"-53"-55"3552,-15-20-2059,2-2-3549,1 0 1173,0 0 0,0 0 0,-1 0 0,1 0 0,-1 0 0,0 0 1,1 0-1,-1 0 0,-1 0 0,1-2 43,0-3 13,-2 7-2,1 0 0,0 1-1,-1-1 1,1 0 0,0 1-1,-1 0 1,1-1 0,-1 1-1,1 0 1,-1 0 0,1 0-1,-1 0 1,1 0 0,-1 0-1,1 0 1,-1 0 0,1 0-1,0 1 1,-1-1 0,1 1-1,-1-1 1,1 1 0,0 0-1,-1-1 1,1 1 0,0 0-1,0 0 1,0 0 0,-1 0-11,2-1-7,0 1 1,0-1 0,0 0-1,0 1 1,-1-1 0,1 0-1,0 1 1,0-1 0,0 0-1,0 1 1,0-1 0,0 0-1,0 1 1,0-1 0,0 0-1,1 1 1,-1-1 0,0 0-1,0 0 1,0 1 0,0-1-1,0 0 1,0 1 0,1-1-1,-1 0 1,0 0 0,0 1-1,1-1 1,-1 0 0,0 0-1,0 1 1,1-1 0,-1 0-1,0 0 1,0 0 0,1 0-1,-1 0 1,0 1 0,1-1-1,-1 0 1,0 0 0,1 0-1,-1 0 1,0 0 0,1 0 6,18 0-7,-12-1-64,-6 1 111,-1 0 64,0 0 40,0 0 5,0 0-71,0 0-4,0 0-60,0 0-876,0 0-3777,0 0-3082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0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6899,'117'25'432,"52"-8"81,31 2 127,11-5-80,16-4-64,5-1-272,2 1-15,1 1-65,-16 2-144,-23 0-289,-160-12-6193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19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20 5346,'0'0'142,"0"0"170,0 0 830,0 0 621,0 0-29,0 0-733,-8-3-145,2 0-699,0 0 1,0 1-1,0 0 0,-1 0 0,1 0 0,0 1 1,-3 0-158,8 1 16,-1 0 1,0-1-1,0 1 1,1 1-1,-1-1 1,0 0-1,1 0 1,-1 0 0,0 1-1,1-1 1,-1 1-1,1-1 1,-1 1-1,1 0 1,-1 0-1,1 0 1,-1 0 0,1 0-1,0 0 1,-1 0-1,1 0 1,0 0-1,0 0 1,0 1-1,0-1 1,0 1 0,0-1-1,0 0 1,0 1-1,1 0 1,-1-1-1,1 1 1,-1-1-1,1 1 1,-1 0 0,1-1-1,0 1-16,-1 5 2,1 0 0,-1 0 0,1 0 0,1 0 0,-1 0-1,1 0 1,0-1 0,1 1 0,0 0 0,0 0 0,0-1 0,1 0 0,0 1 0,1-1-2,8 16 1,2-1 0,0-1 0,7 7-1,9 13-1,-25-33 9,0 0 0,-1 1-1,1 0 1,-2 0-1,1 0 1,-1 0-8,-2-6 2,0 1 1,-1-1 0,1 1-1,-1-1 1,1 1 0,-1-1-1,0 1 1,0 0 0,0-1-1,0 1 1,0-1 0,-1 1-1,1-1 1,-1 1 0,0-1-1,0 1 1,0-1 0,0 0-1,0 1 1,0-1 0,0 0-1,-1 0 1,0 1-3,-5 3 11,0 0-1,1-1 1,-2 0 0,1 0-1,-1-1 1,1 1 0,-1-2-1,-1 1 1,-3 0-11,0 0 11,0 0 0,-1-1 0,1 0 1,0-1-1,-1 0 0,-5-1-11,18-2-55,-1 0-1,1 0 1,0 1 0,-1-1 0,1 0 0,0 0-1,0 0 1,-1 0 0,1 1 0,0-1-1,0 0 1,0 0 0,0 0 0,0 0 0,1 0-1,-1 1 1,0-2 55,0 2-131,4-15-3484,11-1-2550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0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1 5875,'0'0'1982,"0"0"-189,0 0 186,0 0-237,0 0-437,-16 3-256,10-2-967,0-1-49,1 1 0,-1 0 0,1 0 0,-1 0 0,1 1 0,0 0 0,-1 0 0,1 0 0,0 1 0,0-1 1,1 1-1,-1 0 0,1 1 0,-1-1 0,1 1 0,0 0 0,0 0 0,1 0 0,-1 1 0,1-1 0,0 1 0,0 0 1,0 1-34,-13 31 48,1 0 1,2 1 0,2 1 0,2 0 0,1 0-1,2 1 1,2 1-49,-4 86 267,6 72-267,2-154 38,3-1 1,2 0-1,1-1 1,8 24-39,-10-49 5,1 0 0,2 0 0,-1-1 0,2 1 0,0-2-1,1 1 1,1-1 0,0 0 0,2-1 0,-1-1 0,14 13-5,-19-21-69,1 0-1,1 0 1,-1-1-1,1 0 1,0 0 0,0-1-1,1 0 1,-1 0 0,1-1-1,0 0 1,-1-1 0,1 0-1,1 0 1,-1-1-1,0 0 1,0-1 0,2 0 69,-10 0-180,0 0-1,0 0 1,0 0 0,0 0 0,0 0 0,0 0 0,1 0 0,-1 0-1,0-1 1,0 1 0,0-1 0,0 1 0,0 0 0,0-1-1,0 0 1,0 1 0,0-1 0,-1 0 0,2 0 180,10-22-7628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2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12870,'0'0'368,"0"0"-368,0 0-144,0 0-4114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3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10613,'0'0'1886,"0"0"-1091,0 0-707,23-3-59,79-9 1,-90 10-21,1 1 0,-1 1-1,1 0 1,0 0 0,-1 2 0,1-1 0,-1 2 0,5 1-9,-12-2 12,1 0-1,-1 0 1,0 0 0,-1 1-1,1-1 1,0 2 0,-1-1-1,0 0 1,1 1 0,-1-1-1,-1 1 1,1 0 0,-1 1-1,1-1 1,-1 1 0,0-1-1,0 2-11,-1-2 7,0 0 0,0 0 0,0 0-1,-1 1 1,0-1 0,1 0 0,-2 1-1,1-1 1,0 1 0,-1-1 0,0 1 0,0-1-1,0 0 1,-1 1 0,1-1 0,-2 3-7,0-1 2,0 0 0,0 0 1,-1 0-1,0-1 0,0 1 1,-1-1-1,1 0 0,-1 1 1,0-2-1,-4 5-2,-11 8 2,-1-1-1,0-1 1,-1-1 0,-1-1-1,-9 4-1,18-10 12,-120 60 76,133-67-88,0 0-1,1 0 1,-1 0-1,0 0 0,0 0 1,0 0-1,0 0 1,0 0-1,0 0 1,0 1-1,1-1 0,-1 0 1,0 0-1,0 0 1,0 0-1,0 0 0,0 0 1,0 0-1,0 1 1,0-1-1,0 0 1,0 0-1,0 0 0,0 0 1,0 0-1,0 0 1,0 1-1,0-1 0,0 0 1,0 0-1,0 0 1,0 0-1,0 0 1,0 1-1,0-1 0,0 0 1,0 0-1,0 0 1,0 0-1,0 0 0,0 0 1,0 1-1,0-1 1,0 0-1,-1 0 1,1 0-1,0 0 0,0 0 1,0 0-1,0 0 1,0 0-1,0 0 0,0 0 1,-1 1-1,1-1 1,0 0-1,0 0 1,0 0-1,0 0 0,0 0 1,0 0-1,-1 0 1,1 0 0,14 1-109,-11 0 94,64 1-68,-38-3 78,0 3 0,0 0-1,0 2 1,22 5 5,-47-8 3,0 0 0,-1 1-1,1-1 1,-1 1-1,0 0 1,1-1 0,-1 2-1,0-1 1,0 0 0,0 1-1,0-1 1,-1 1-1,1 0 1,-1 0 0,0 0-1,1 0 1,-1 0 0,0 0-1,-1 0 1,2 3-3,-2-1 7,1-1 1,-1 1 0,-1-1-1,1 1 1,0 0-1,-1-1 1,0 1-1,0 0 1,-1-1 0,1 1-1,-1-1 1,0 1-1,0-1 1,-1 1 0,1-1-1,-1 0 1,-1 2-8,-3 5 76,0 0 0,-1-1 0,0 0 1,-1 0-1,0-1 0,-1 0 0,0 0 1,-1 0-77,-12 9 531,-1 0 0,-24 13-531,34-22 116,7-5-80,1-1 0,-1 1 0,1-1 0,-1 0 0,0 0 1,-1-1-1,1 1 0,0-1 0,-1-1 0,1 1 0,-4-1-36,10-3-99,0 0 0,0 0 1,1 0-1,-1 0 0,0 1 0,1-1 1,-1 0-1,1 0 0,0 0 1,0 0-1,0 0 99,21-32-2756,-1 6-2012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3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1 283 7603,'0'0'3151,"11"-18"-2700,1 0-468,60-99 74,-56 88-20,-5 8-8,1 1-1,1 0 1,10-12-29,-12 24 16,-5 13 61,-2 18 219,0 49 1580,-6 47-1876,-1-59 126,4-1 1,7 58-127,-7-105-100,2 0-1,-1 0 0,2 0 1,-1 0-1,1 0 0,1-1 0,0 1 1,5 5 100,-5-12-4706,-2-5-3285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3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8148,'0'0'592,"0"0"-299,0 0 116,-3 20 482,-1 6-523,-6 31 2937,1 29-3305,8-78 256,0 6 221,1-1-1,0 1 1,0-1-1,3 13-476,-2-22 47,0 0-1,0 0 1,1 0-1,-1 0 1,1 0-1,0-1 1,0 1 0,0-1-1,0 1 1,1-1-1,-1 0 1,1 1-1,0-2 1,0 1 0,0 0-1,1 0 1,2 1-47,4 2 20,1-1 1,0 0 0,0-1-1,0 0 1,1 0-1,-1-1 1,1-1-1,0 0 1,0 0 0,-1-2-1,1 1 1,0-1-1,0-1 1,9-2-21,-17 3-3,-1-1 0,1-1 0,-1 1 0,0 0 0,1-1 0,-1 0 0,0 0 0,0 0 0,0 0 0,0 0 0,-1 0 0,1-1 0,0 1 0,-1-1 0,0 0 0,0 0 0,0 0 0,0 0 0,0 0 0,0 0 0,-1-1 1,0 1-1,1-4 3,3-5-910,-1-1 0,-1-1 0,-1 1 0,0 0 0,0-6 910,-1-6-5555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6563,'0'0'1537,"-21"110"-401,9-39 17,-1 14-161,-1 6 49,5 6-577,5-9-400,4-63-64,0-15-1537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4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8340,'0'0'3471,"15"17"-2473,7 9-798,-2 1 0,0 0 0,-2 2 0,14 29-200,-5-2 129,-4 1 1,-1 1-1,-4 1 1,-2 1-1,-2 0 1,-4 1-1,-2 0 1,-2 1 0,-3 0-1,-3 0 1,-4 9-130,0-38 27,-2 0 0,-1 0 1,-2 0-1,-1-1 0,-1 0 0,-2-1 1,-6 11-28,-9 9 68,-1 0 0,-2-2-1,-32 37-67,30-48-5,32-37-35,1-1 1,-1 1-1,1 0 0,-1-1 0,1 1 1,-1-1-1,0 0 0,1 1 0,-1-1 1,0 1-1,1-1 0,-1 0 0,0 0 1,0 1-1,1-1 0,-1 0 1,0 0-1,0 0 0,0 0 40,-7 0-3623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6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84 8852,'0'0'1764,"0"0"-820,0 0-384,0 0 142,0 0-8,0 0-281,0 0-269,0 0-149,0 0 26,0 0 43,0 0 99,0 0 96,0 0-1,0 0 25,0 0-67,0 0-173,11-2-384,-5-2 311,-1 0 0,0 0 1,0 0-1,0-1 0,-1 0 1,4-4 29,-6 7-12,1-1 1,-1 0-1,0-1 0,0 1 1,0 0-1,0-1 0,-1 1 1,1-1-1,-1 1 0,0-1 1,0 0-1,1-3 12,-29 8 115,22 1-115,1 0 1,0 1 0,0-1 0,0 1-1,0 0 1,1 0 0,-1 0-1,1 0 1,0 0 0,0 1 0,0 0-1,0 0 1,0-1 0,1 1-1,-1 2 0,0-2-16,1-2-32,2-2-37,0 0 42,0 0 19,0 0-13,0 0 21,0 0 13,0 0-98,0 0-782,0 0-2311,0 0-549,0 0 24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6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1 363 6035,'0'0'3884,"0"0"-2454,0 0-1358,0 0-261,5-3 95,3-4 104,0-1-1,-1 1 0,0-1 0,0 0 0,0-1 0,-1 1 0,-1-1 0,1-1 0,-2 1 0,1-1 0,1-4-9,3-10 91,-1 0 0,0 0 1,-2 0-1,1-15-91,-4 21 89,-2 0 1,-1 0 0,-1-16-90,1 33 30,0-1 0,0 1 0,-1 0 1,1-1-1,-1 1 0,1 0 0,-1-1 0,0 1 0,1 0 0,-1 0 0,0-1 1,0 1-1,0 0 0,0 0 0,0 0 0,0 0 0,0 0 0,0 0 0,0 0 1,0 1-1,-1-1 0,1 0 0,0 1 0,-1-1 0,1 1 0,0-1 0,-1 1 0,1 0 1,0-1-1,-1 1 0,1 0 0,-1 0-30,0 0 76,0-1-1,-1 1 1,1 0 0,0 0-1,0 0 1,-1 1 0,1-1-1,0 1 1,0-1 0,0 1-1,0 0 1,-1-1 0,1 1 0,0 0-1,0 0 1,1 1 0,-1-1-1,0 0 1,0 1 0,0-1-1,0 2-75,-3 3 36,1 1 0,-1 1 0,2-1 0,-1 0-1,1 1 1,0 0 0,0-1 0,1 1 0,0 0-1,1 1 1,-1 1-36,-1 20 7,2 0 0,1 16-7,1-16 38,-1-12-23,2 1 1,0-1-1,1 0 0,1 0 1,1 0-1,0-1 1,1 1-1,1-1 1,6 9-16,-9-16-105,1-1 0,1 1 1,0-1-1,0-1 1,1 1-1,0-1 1,0 0-1,1-1 1,0 1-1,0-2 1,1 1-1,0-1 0,0-1 1,0 1-1,1-1 1,7 2 104,-2-5-3343,-5-2-808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08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10949,'0'0'256,"0"0"-208,175 0 336,-60 0 865,16 10-129,13 8-383,2 1-193,-2 0-384,-6-2-112,-17 0-48,-17-3-624,-93-10-4659,-11-1-3841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7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25 176 4834,'0'0'2465,"0"0"-1496,0 0-684,0 0 11,0 0 49,16 9-113,53 31-107,-64-38-118,0 1 0,0-1 1,0 0-1,1 0 0,-1 0 0,0-1 1,1 1-1,-1-1 0,1-1 0,0 1 0,-1-1 1,1 0-1,-1 0 0,2-1-7,12 0 0,-16 1 9,0 0-1,0-1 0,0 1 0,0-1 0,0 0 0,0 0 0,0 0 1,0 0-1,0 0 0,-1-1 0,1 1 0,0-1 0,-1 0 0,1 0 1,-1 0-1,0 0 0,0 0 0,1 0 0,-1-1 0,-1 1 0,1-1 0,0 0 1,-1 1-1,1-1 0,-1 0 0,0 0 0,0 0 0,0 0 0,0 0 1,-1 0-1,1-2-8,0 0 102,0 0 1,0 0-1,-1 0 0,0 0 1,0 0-1,0 0 1,0 0-1,-1 0 1,0 0-1,0 0 0,0 0 1,-1 0-1,0 0 1,0 1-1,0-1 0,0 1 1,-1-1-1,1 1 1,-3-2-103,-2-2 190,-1 1-1,0 0 1,-1 1 0,1 0 0,-1 0 0,0 1-1,-1 0 1,1 0 0,-1 1 0,0 1 0,-6-2-190,2 1 148,0 1 0,0 1 0,0 0 0,0 1 1,0 1-1,0 0 0,0 0 0,-6 2-148,19-2 1,1 1-1,-1-1 1,0 0-1,1 0 1,-1 0-1,1 1 1,-1-1 0,1 0-1,-1 0 1,1 1-1,-1-1 1,1 1-1,-1-1 1,1 0-1,-1 1 1,1-1-1,0 1 1,-1-1-1,1 1 1,0-1-1,-1 1 1,1-1 0,0 1-1,0-1 1,-1 1-1,1 0 1,0-1-1,0 1 1,0-1-1,0 1 1,0 0-1,0-1 1,0 1-1,0-1 1,0 1-1,0 0 1,0-1 0,0 1-1,1 0 0,-1 0-34,0 1 1,1 0-1,-1 0 0,1-1 1,0 1-1,0 0 0,0-1 1,-1 1-1,2 0 0,-1-1 0,0 0 1,0 1-1,0-1 0,1 1 34,21 12-1531,-1-9-2671,-5-2-2753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27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12 7363,'0'0'1257,"0"0"-302,0 0 374,0 0 82,-6 19-491,-20 59-461,24-74-436,1 1 0,0-1-1,0 1 1,0-1 0,0 1-1,1-1 1,-1 1 0,1-1-1,0 1 1,1 0 0,-1-1-1,1 1 1,0 0-23,0-4 1,0 1-1,0-1 1,0 0 0,0 1-1,0-1 1,0 0 0,1 0-1,-1 0 1,0 0 0,1 0-1,-1-1 1,0 1-1,1 0 1,-1 0 0,1-1-1,0 1 1,-1-1 0,1 0-1,-1 1 1,1-1 0,0 0-1,-1 0 1,1 0-1,-1 0 1,1 0 0,0 0-1,-1-1 0,3 1-6,-1-1-1,0 1 1,0-1-1,0 0 1,0-1-1,0 1 1,0 0-1,0-1 1,-1 0-1,1 1 1,0-1-1,-1 0 1,1 0-1,-1-1 1,0 1-1,0 0 1,0-1-1,0 1 1,0-1-1,0 0 7,8-12-98,0-1 0,-2 0 0,1-3 98,-4 9-88,3-9-131,-7 15 171,1 0 1,-1-1-1,1 1 0,0 0 0,0 0 0,0 0 0,1 0 1,-1 1-1,1-1 0,0 0 0,0 1 0,0 0 1,1 0-1,1-2 48,-4 5-5,-1 0 0,1 0 0,0-1 0,-1 1 0,1 0-1,-1 0 1,1 0 0,-1 0 0,1 0 0,-1 0 0,1 0 0,-1 0 0,1 0 0,-1 0 0,1 1 0,-1-1 0,1 0 0,-1 0 0,1 0 0,-1 1 0,1-1 0,-1 0 0,1 1 0,-1-1 0,1 0-1,-1 1 1,0-1 0,1 0 0,-1 1 0,0-1 0,1 1 0,-1-1 0,0 1 0,1-1 0,-1 1 0,0 0 5,8 21 84,-6-17-80,16 56 72,-3 0-1,-2 1 0,-3 0 0,-2 1 0,-4 0 0,-2 11-75,-2-51 12,1-6 7,-1 1 1,-1-1-1,0 1 1,-1-1-1,-4 14-19,5-28 10,0 1 0,0-1 0,0 0 0,-1 1 0,1-1 0,-1 0 0,1 0 0,-1 0 0,0 0-1,0-1 1,-1 1 0,1-1 0,-1 1 0,1-1 0,-1 0 0,0 1 0,1-2 0,-1 1 0,0 0 0,0 0-1,-1-1 1,1 0 0,0 1 0,0-1 0,-1-1 0,1 1 0,0 0 0,-1-1 0,1 1 0,-1-1-1,-1 0-9,-1 0 36,0-1 0,0 1 0,0-1 0,0 0 0,0-1 0,0 1 0,1-1 0,-1 0 0,0 0 0,1-1-1,-4-2-35,6 3 40,0 0 0,0 0 0,0-1-1,0 1 1,0-1 0,1 0 0,0 0-1,-1 0 1,1 0 0,0 0 0,0 0-1,1 0 1,-1-1 0,1 1 0,-1-1-1,1 1 1,0-1 0,1 0 0,-1 1-1,0-4-39,1 0 15,1 0 0,-1-1-1,1 1 1,1 0-1,-1 0 1,1 0 0,0 0-1,1 0 1,0 0 0,0 0-1,0 1 1,1-1-1,0 1 1,0 0 0,1 0-1,0 1 1,0-1-1,0 1 1,3-2-15,17-16 28,1 2 1,2 1-1,18-11-28,-38 26 16,19-13 60,1 2 0,1 0-1,6 0-75,-22 10-211,1 1-1,0 1 1,1 0-1,-1 1 1,1 0-1,0 1 1,-1 1 0,4 0 211,-18 1-4984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0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11237,'0'0'795,"0"0"-293,0 0 77,0 0-99,0 0-173,0 0-147,0 0-70,0 0-9,-27 0 1357,25 0-1412,2 0-36,0 0-20,0 0-13,0 0-53,-1 0 100,1 0-1,-1 0 0,0 0 0,1 0 0,-1 0 1,0 0-1,1 0 0,-1 0 0,1 0 0,-1 0 0,0 0 1,1 1-1,-1-1 0,1 0 0,-1 0 0,1 1 1,-1-1-1,1 0 0,-1 1 0,1-1 0,-1 1 0,1-1 1,-1 0-1,1 1 0,-1-1 0,1 1 0,0-1 0,-1 1 1,1 0-1,0-1 0,-1 1 0,1-1 0,0 1 1,0-1-1,0 1 0,0 0 0,0-1 0,-1 1 0,1 0 1,0-1-1,0 1 0,0-1 0,1 1 0,-1 0 1,0-1-1,0 1 0,0-1 0,0 1 0,0 0 0,1-1 1,-1 1-4,0 9-45,0-9 34,0 0 1,0 0-1,0-1 1,0 1-1,1 0 0,-1 0 1,0 0-1,0 0 1,0 0-1,1-1 1,-1 1-1,0 0 0,1 0 1,-1 0-1,1-1 1,-1 1-1,1 0 1,-1-1-1,1 1 0,-1 0 1,1-1-1,0 1 1,-1-1-1,1 1 1,0-1-1,-1 1 0,1-1 1,0 1-1,0-1 1,0 0-1,-1 0 1,1 1-1,0-1 0,0 0 1,0 0-1,0 0 1,0 0-1,-1 0 1,1 0-1,0 0 0,0 0 1,0 0-1,0 0 1,0 0-1,-1-1 1,1 1-1,0 0 1,0-1-1,0 1 0,-1 0 1,1-1-1,0 0 11,0 0 0,0 1 0,0-1-1,0 0 1,-1 0 0,1 0 0,0 0-1,-1 0 1,1 0 0,-1 0-1,1 0 1,-1 0 0,0 0 0,1 0-1,-1 0 1,0 0 0,0 0 0,0 0-1,0 0 1,1 0 0,-2 0-1,1 0 1,0 0 0,0 0 0,0-1 0,0-1 60,-32 3 121,31 0-285,1 0 0,-1 0 0,1 0 0,-1 0 0,1 0 0,0 0 0,-1 0 0,1 0 0,-1 1 0,1-1-1,-1 0 1,1 0 0,-1 0 0,1 0 0,0 1 0,-1-1 0,1 0 0,-1 1 0,1-1 0,0 0 0,-1 0 0,1 1 0,0-1 0,0 1 0,-1-1 0,1 0 0,0 1 0,0-1 0,-1 1 0,1-1 0,0 1-1,0-1 1,0 0 0,0 1 0,0-1 0,0 1 104,0-1-4930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0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30 7155,'0'0'718,"0"0"-40,0 0 618,0 0 217,-19-5-145,-64-16-370,79 20-910,0 0 0,0 1 0,1-1-1,-1 1 1,0 0 0,0 0 0,0 0 0,1 0-1,-1 0 1,0 1 0,0 0 0,1 0 0,-1 0-1,0 0 1,1 1 0,-4 1-88,5-1 38,-1 0 1,1-1-1,0 2 1,0-1-1,0 0 1,0 0-1,0 1 1,0-1-1,1 1 1,-1-1-1,1 1 0,0 0 1,0-1-1,0 1 1,0 0-1,0 2-38,-1 3 6,1 0 1,0 0-1,1 0 0,0 0 0,1 0 0,-1 0 1,1 0-1,1 0 0,0 0 0,0 0 0,0-1 1,4 8-7,18 25 7,-20-34 0,0 0-1,0 0 1,0 0 0,0 1-1,-1-1 1,-1 1 0,1 0 0,-1-1-1,0 1 1,0 0 0,-1 1 0,0-1-7,-1-5 12,-1 0 0,0 1 0,1-1 0,-1 0 0,0 0 0,0 0 0,0 0 0,-1 0 0,1 0 0,0 0 1,-1 0-1,1-1 0,-1 1 0,0 0 0,0-1 0,1 1 0,-1-1 0,0 0 0,0 0 0,0 1 0,0-1 0,-1-1 1,0 2-13,-54 18 110,55-19-104,-4 1-21,-34 6-231,39-15-6803,1-5-1048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1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16 7283,'0'0'670,"0"0"168,0 0 237,0 0 19,0 0-206,-18-3-42,-2-2-447,-1 2 0,-12-1-399,30 4 50,0 0 0,0 0 0,0 1 1,0-1-1,0 1 0,0 0 0,0-1 1,0 2-1,0-1 0,0 0 1,0 0-1,1 1 0,-1 0 0,0-1 1,1 1-1,-1 0 0,1 0 1,0 1-1,-1-1-50,-2 4 125,1 0 1,0 0-1,0 1 0,0-1 1,1 1-1,-1 1-125,1 0 34,0 0 1,0 1 0,1-1-1,0 1 1,0 0-1,1 0 1,0-1-1,1 1 1,0 0-1,0 0 1,2 9-35,-2-15-7,1 1 1,-1-1-1,1 1 1,0-1 0,0 0-1,0 1 1,1-1-1,-1 0 1,1 0-1,0 1 1,-1-1-1,1-1 1,1 1 0,-1 0-1,0 0 1,1-1-1,-1 1 1,1-1-1,0 0 1,0 0 0,0 0-1,0 0 1,0-1-1,0 1 1,1-1-1,-1 0 1,0 1 0,1-2-1,-1 1 1,2 0 6,4 0-4,0 0 1,-1-1-1,1 0 1,0 0-1,0-1 1,-1 0-1,1-1 1,0 0-1,-1 0 1,1-1-1,-1 0 1,0 0-1,0-1 1,0 0-1,-1-1 1,1 1-1,-1-1 1,0-1-1,0 0 4,19-16-8,-20 15 0,1 1-1,0 0 0,0 1 1,0-1-1,1 1 1,0 1-1,0-1 1,0 2-1,0-1 1,3 0 8,-10 4-2,-1 0 0,0 0 1,1-1-1,-1 1 1,0 0-1,1 0 1,-1 0-1,0 0 1,1 0-1,-1 0 0,0 0 1,1 0-1,-1 0 1,0 1-1,1-1 1,-1 0-1,0 0 0,1 0 1,-1 0-1,0 0 1,1 0-1,-1 1 1,0-1-1,0 0 0,1 0 1,-1 1-1,0-1 1,0 0-1,1 0 1,-1 1-1,0-1 0,0 0 1,0 0-1,0 1 1,1-1-1,-1 0 1,0 1-1,0-1 0,0 0 1,0 1-1,0-1 1,0 0-1,0 1 1,0-1-1,0 0 0,0 1 1,0-1-1,0 0 1,0 1-1,0-1 1,0 0 1,5 43 76,-2 1 1,-2-1 0,-3 35-77,0 2 34,-5 304 134,7-383-172,0 0 0,0 1 1,0-1-1,0 0 0,0 0 0,1 0 1,-1 0-1,0 0 0,1 0 1,-1 1-1,1-1 0,-1 0 0,1 0 1,0 0-1,-1-1 0,1 1 0,0 0 5,5-1-1202,0-11-2807,-2-17-3065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1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7475,'0'0'2828,"0"0"-1798,0 0-483,3 19 443,-2-12-899,18 135 832,-19-142-922,2 25 76,1 1-1,1-1 1,1-1-1,1 1 1,3 5-77,-9-29-1,0 0 1,0-1-1,0 1 1,0 0-1,1-1 1,-1 1-1,0 0 1,0-1-1,1 1 1,-1-1-1,1 1 0,-1-1 1,0 1-1,1-1 1,-1 1-1,1-1 1,-1 1-1,1-1 1,-1 0-1,1 1 1,-1-1-1,1 0 1,0 1-1,0-1 1,-1 0-3,1 0 0,-1-1 0,1 1 0,-1 0 0,1-1 0,-1 1 0,1 0 0,-1-1 0,1 1 0,-1 0 0,1-1 0,-1 1 0,0-1 0,1 1 0,-1-1 0,0 1 0,0-1 0,1 1 0,-1-1 0,0 1 0,0-1 3,11-35-19,-11 35 31,19-108 185,-12 63-59,1 0 0,3 0 0,1 1-138,-11 41 23,1 0 0,-1 0 0,0 1 1,1-1-1,0 0 0,0 1 0,0-1 0,0 1 0,1 0 0,-1 0 0,1 0 1,0 0-1,0 0 0,0 0 0,3-1-23,-1 2 12,0 0 0,0 0 0,0 0 0,1 1 1,-1 0-1,1 0 0,-1 0 0,1 1 0,-1 0 0,1 0 0,0 0-12,1 0-37,8 0-167,0 0-1,0 1 0,0 1 0,2 0 205,-4 3-4127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2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 9812,'0'0'958,"0"0"-437,0 0 402,2 24-43,-1-2-665,1 8 109,-1 0 0,-1 1-1,-2-1 1,-2 11-324,-55 283 1202,58-323-1201,0 8 5,-2 5 7,1-1 0,-2 0 1,0 0-1,0 0 0,-1 0 1,-2 0-14,7-12-8,0 0 1,-1 0-1,1 0 1,-1 0-1,1-1 1,-1 1-1,0 0 1,1 0 0,-1-1-1,0 1 1,1-1-1,-1 1 1,0 0-1,0-1 1,0 0-1,1 1 1,-2-1 7,2 1-37,-1-1 0,1 0 0,-1 0 1,1 0-1,-1 0 0,1-1 0,-1 1 0,1 0 1,-1 0-1,1 0 0,-1 0 0,1 0 0,0-1 0,-1 1 1,1 0-1,-1 0 0,1-1 0,-1 1 0,1 0 0,0 0 1,-1-1-1,1 1 0,0-1 37,-2-1-207,0-1-1,0 1 1,1-1 0,0 1 0,-1-1 0,1 0-1,0 0 1,0 0 0,0-1 207,-6-32-125,1 0-1,1 0 1,2 0-1,2 0 1,2-20 125,-1 53 70,1 0 0,-1 0 0,1 0 1,0 0-1,0 0 0,0 1 0,1-1 0,-1 0 0,0 0 0,1 1 1,0-1-1,0 1 0,0 0 0,0-1 0,0 1 0,0 0 0,0 0 0,1 0 1,-1 0-1,1 1 0,-1-1 0,1 1 0,0-1 0,-1 1 0,1 0 1,0 0-1,0 0 0,0 1 0,0-1 0,2 1-70,14-4 121,-1 2 0,1 1 0,0 0 0,13 2-121,-10-1 91,25 1 532,-24 0-1606,0-1-5140,-28 0-2500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26 368,'0'0'10197,"0"0"-10197,0 0-256,126-10 256,-5-2 0,25 8 128,23 4-32,8 0 80,-4 0-80,-4 7 80,-127-3-112,-11 1-64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3:34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0 496,'0'0'10453,"0"0"-9300,0 0-1153,0 0-241,0 0 241,148 97 497,-31-85 47,19-7 240,8-5-336,0 0-255,-13-3-161,-14-13 112,-17-3-80,-88 9-64,-7 1-6179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24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9044,'0'0'2124,"0"0"-1524,2 23-509,7 63-74,3 0 0,4-2-1,12 31-16,-22-94 6,1-1-1,1 0 1,1 0-1,1-1 0,11 18-5,-17-32-1,-1 0-1,1 0 0,0 0 1,1-1-1,-1 0 0,1 1 0,0-1 1,0-1-1,0 1 0,0-1 1,1 0-1,-1 0 0,1 0 0,0-1 1,0 0-1,0 0 0,0-1 1,0 1-1,0-1 0,0-1 0,0 1 1,6-1 1,-6-1-2,-1 0 1,1 0-1,0-1 1,-1 1-1,0-1 1,1 0-1,-1-1 1,0 1-1,0-1 1,0 0-1,-1-1 1,1 1-1,-1-1 1,0 0-1,1 0 1,-2 0-1,1 0 1,0-1-1,-1 0 1,2-3 1,7-11 31,-1-2 1,-1 0-1,0 0 1,3-13-32,3-16 195,-2-2 0,-1-10-195,-1 6 274,15-39-274,-25 90 11,0-1-1,0 1 0,1 0 1,-1 0-1,1 0 1,0 1-1,3-4-10,-5 7-206,0 0 1,0 0-1,0 0 1,0 0-1,0 0 0,0 0 1,1 0-1,-1 0 0,0 1 1,0-1-1,1 0 0,-1 1 1,0-1-1,1 1 0,-1-1 1,1 1-1,-1 0 0,1-1 1,-1 1-1,1 0 1,-1 0-1,1 0 0,-1 0 1,0 1-1,1-1 0,-1 0 1,1 1-1,-1-1 0,1 1 206,4 6-5359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29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18 192,'0'0'192,"-154"0"-128,76 0-64,3 0-48,4-4-208,59-1 112,4-3 144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54 5619,'0'0'2331,"0"0"-730,0 0 5,0 0-171,-20 0-503,-66 2-380,80-3-518,0 2 1,0-1 0,0 1 0,0 0-1,0 0 1,0 1 0,1-1-1,-1 1 1,1 1 0,-1-1-1,1 1 1,0 0 0,0 0-1,0 0 1,0 1 0,0 0-1,1 0 1,0 0 0,0 0-1,0 1 1,0 0 0,1-1-1,-3 5-34,-4 22 57,10-30-60,0 0 0,0 0 0,-1 0 0,1 0 0,0 0 0,0 0 0,0 0 0,0-1 0,0 1 0,0 0-1,0 0 1,0 0 0,0 0 0,1 0 0,-1 0 0,0 0 0,1 0 0,-1 0 0,1 0 0,-1 0 0,1-1 0,-1 1 0,1 0 0,-1 0 0,1 0 0,0-1 0,-1 1 0,1 0 0,0-1 0,0 1 0,0 0 3,4 0-99,0-1 0,1 1-1,-1-1 1,0 0 0,0 0-1,0-1 1,1 1 0,-1-1 0,0 0-1,0 0 1,0-1 0,0 0-1,0 0 1,-1 0 0,1 0 0,-1-1-1,1 0 1,-1 0 0,0 0 0,0 0-1,1-1 100,6-6-142,-1 0 0,0 0 0,-1-1 0,0 0 0,0-1 0,-1 0 0,2-5 142,-8 48 809,-2-25-794,0-1 1,0 1 0,1-1 0,0 1-1,0-1 1,0 1 0,1-1-1,-1 0 1,1 0 0,1 0 0,-1 0-1,1 1-15,-1-3-1,0-1 0,0 1 0,1-1 0,-1 1 0,1-1-1,-1 0 1,1 0 0,0 0 0,0 0 0,0-1 0,0 1-1,0-1 1,0 1 0,0-1 0,0 0 0,1 0 0,-1-1-1,0 1 1,1-1 0,2 1 1,2-1-64,-1 0-1,1 0 1,-1 0 0,1-1-1,0 0 1,-1 0 0,0-1-1,1 0 1,-1 0 0,0-1-1,0 0 1,0 0-1,0-1 1,-1 0 0,1 0-1,2-2 65,-6 3-9,-1 2 3,0-1 0,0 1 0,0 0 0,0 0 0,0-1-1,1 1 1,-1 1 0,1-1 0,-1 0 0,0 0 0,1 1 0,0 0 6,-3 0-2,0 0 1,0 0 0,1 0 0,-1 0 0,0 0-1,0 0 1,0 0 0,0 0 0,1 0-1,-1 1 1,0-1 0,0 0 0,0 0-1,0 0 1,0 0 0,0 0 0,1 1 0,-1-1-1,0 0 1,0 0 0,0 0 0,0 0-1,0 1 1,0-1 0,0 0 0,0 0 0,0 0-1,0 1 1,0-1 0,0 0 0,0 0-1,0 0 1,0 1 0,0-1 0,0 0 0,0 0-1,0 0 1,0 1 0,0-1 0,0 0-1,-1 0 2,1 4 11,0 157 616,0-160-633,0 0 1,1 0-1,-1 1 0,0-1 1,0 0-1,0 0 1,1 0-1,-1 0 1,1 0-1,-1 1 1,1-1-1,-1 0 1,1 0-1,0 0 0,0 0 1,-1 0-1,1-1 1,0 1-1,0 0 1,0 0-1,0 0 1,0-1-1,0 1 1,0-1-1,0 1 1,0 0-1,0-1 0,0 0 1,0 1-1,1-1 1,-1 0-1,0 1 1,0-1-1,0 0 1,0 0-1,1 0 1,-1 0-1,0 0 0,0 0 1,0-1-1,1 1 1,-1 0-1,0-1 1,0 1-1,0-1 1,0 1-1,0-1 1,0 1-1,0-1 1,0 0-1,0 1 0,0-1 6,5-7-32,-1 1 0,0-1 0,0 0 0,-1 0 0,0-1 0,0 0 0,-1 1-1,0-1 1,1-8 32,1 0 1,13-43 47,-9 26 330,1 1-1,11-22-377,-19 52 31,-1 1-1,1-1 1,0 0 0,0 1-1,0-1 1,0 1-1,0-1 1,0 1-1,1 0 1,-1 0-1,1 0 1,0 1 0,-1-1-1,1 0 1,0 1-1,0 0 1,0 0-1,0 0 1,0 0-1,0 0 1,2 0-31,7 0-412,0 0 1,1 0-1,-1 1 1,11 1 411,-17 0-442,8 0-3885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25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1 241 9268,'0'0'1169,"0"0"-545,0 0 192,0 0 97,0 0-641,0 0-112,13 114-96,-7-78-32,2 0-32,3-6 0,3-8-16,1-13-2881,-9-9-2033</inkml:trace>
  <inkml:trace contextRef="#ctx0" brushRef="#br0" timeOffset="1">156 19 5571,'0'0'3873,"0"0"-3184,0 0-145,0 0-544,0 0-272,0 0-1361,18-19-736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26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96 300 9236,'0'0'1772,"0"0"-244,0 0-223,0 0-307,0 0-363,-15 1-291,4 0-294,-1 1 0,1 0 0,0 0 0,-4 2-50,14-3 2,-1 0 1,1 0-1,0 0 0,-1 0 0,1 0 1,0 0-1,0 0 0,0 0 0,0 1 1,0-1-1,0 1 0,0-1 0,0 0 1,0 1-1,1 0 0,-1-1 0,1 1 1,-1-1-1,1 1 0,0 0 0,-1-1 1,1 1-1,0 0-2,0 41 0,0-30-12,0-11 8,0 1-1,0 0 1,0-1 0,1 1 0,-1-1-1,0 1 1,1 0 0,0-1 0,0 1-1,-1-1 1,1 0 0,1 1 0,-1-1-1,0 0 1,1 1 0,-1-1 0,1 0-1,-1 0 1,1 0 0,0 0-1,0-1 1,1 2 4,1-1-112,-1-1 0,0 1-1,1-1 1,-1 0-1,1 0 1,-1 0 0,1-1-1,0 1 1,-1-1 0,1 0-1,0 0 1,-1 0 0,1 0-1,0-1 1,-1 0-1,1 1 113,0-2-135,0 1-1,0-1 0,0 0 0,0 0 1,0 0-1,-1-1 0,1 1 0,-1-1 0,1 0 1,-1 0-1,0 0 0,0 0 0,0-1 1,-1 1-1,1-1 0,-1 0 0,1-2 136,3-4-7,-1 0 0,0-1 0,0 0 0,-1 0 0,0 0 0,-1-2 7,-3 12 264,0 1 256,3 12 113,-1-1-474,4 17 78,1 0 1,8 19-238,-13-41 1,1 1 1,-1-1-1,1 1 1,1-1-1,-1 0 1,1 0-1,1-1 1,-1 1-1,1-1 1,-1 0-1,1 0 1,1 0-1,4 3-1,-7-6-17,0-1 0,-1 1-1,1-1 1,0 0-1,0 1 1,0-1-1,0-1 1,0 1 0,0 0-1,0-1 1,0 1-1,0-1 1,0 0 0,0 0-1,1 0 1,-1-1-1,0 1 1,0-1 0,0 0-1,2 0 18,-1-1-32,0 0 0,0-1 0,0 1 0,0-1 0,0 0 1,-1 0-1,1 0 0,-1-1 0,0 1 0,1-1 0,-2 0 0,3-2 32,5-12-50,1-1 1,-2 0-1,-1-1 1,-1 0-1,3-10 50,-2 0-19,0-1-1,-3 1 0,0-1 1,-1-13 19,-1-124 1838,-3 120-73,0 48-1488,0 0-64,0 0-66,0 0-61,0 0-33,0 0-10,0 0-14,0 0 19,0 0-3,0 0 70,0 0-16,0 0-35,0 17 1070,6 268-1028,-7-236-121,-1-31-46,1 1 0,1-1 0,1 0 0,1 1-1,0-1 1,1 0 0,4 12 61,-7-31-9,0 1-1,0 0 1,0 0-1,1 0 0,-1 0 1,0 0-1,0-1 1,0 1-1,0 0 0,0 0 1,0 0-1,0 0 1,0 0-1,0 0 0,0-1 1,0 1-1,0 0 1,0 0-1,1 0 0,-1 0 1,0 0-1,0 0 1,0 0-1,0 0 0,0 0 1,0-1-1,1 1 0,-1 0 1,0 0-1,0 0 1,0 0-1,0 0 0,0 0 1,1 0-1,-1 0 1,0 0-1,0 0 0,0 0 1,0 0-1,0 0 1,1 0-1,-1 0 0,0 0 1,0 0-1,0 0 1,0 0-1,0 1 0,1-1 1,-1 0-1,0 0 1,0 0-1,0 0 0,0 0 1,0 0-1,0 0 1,0 0-1,0 0 0,1 1 1,-1-1-1,0 0 1,0 0-1,0 0 0,0 0 1,0 0-1,0 1 0,0-1 1,0 0-1,0 0 1,0 0-1,0 0 10,19-54-315,-14 37 307,1 0 1,7-17 7,-11 30 2,0 0 0,0 1 1,1-1-1,-1 0 0,1 1 0,0 0 1,0-1-1,0 1 0,0 0 0,0 0 1,1 1-1,-1-1 0,1 1 0,1-1-2,-4 2 3,1 0-1,0 0 1,0 0 0,-1 1-1,1-1 1,0 0-1,0 1 1,0-1-1,-1 1 1,1 0 0,0 0-1,0-1 1,0 1-1,0 1 1,0-1-1,0 0 1,0 0 0,-1 1-1,1-1 1,0 1-1,1 0-2,-1 0 2,-1 0 0,0 1 0,1-1 0,-1 1 0,0-1 0,0 1-1,0-1 1,-1 1 0,1 0 0,0-1 0,0 1 0,-1 0 0,1 0 0,-1-1-1,0 1 1,0 0 0,1 0 0,-1 0 0,0-1 0,0 1 0,-1 1-2,2 13 10,-1-1 0,-1 0 1,-1 0-1,0 0 0,0 0 0,-2 0 1,-2 6-11,-17 40-1825,-21 38 1825,41-95-3527,3-4-2857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28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89 506 11301,'0'0'475,"0"0"-547,0 0 88,19-13 192,-4 3-151,-3 3-20,-1 0 0,0-1 0,0-1 1,-1 0-1,0 0 0,0-1 1,-1 0-1,-1 0 0,1-1 1,3-8-38,2-7 70,-2 0-1,0-1 1,-2-1 0,-1 1 0,-1-1 0,-1-1 0,-2 0 0,-1 1 0,-1-2 0,-1-21-70,-2 49 29,0 0 1,0 0-1,0 1 1,0-1 0,0 0-1,0 0 1,-1 1 0,1-1-1,0 0 1,-1 1-1,1-1 1,-1 0 0,0 1-1,0-1 1,1 1-1,-1-1 1,0 1 0,0-1-1,-1 1 1,1 0-1,0-1 1,0 1-30,-2 0 91,0-1-1,0 1 1,-1 0 0,1 1-1,0-1 1,0 0 0,0 1-1,-1 0 1,1 0 0,0 0-1,-3 0-90,0 1 50,1 0-1,-1 0 0,0 1 0,1-1 0,-1 1 0,1 1 0,0-1 0,0 1 0,0 0 0,0 0 0,0 0 1,0 1-1,1 0 0,0-1 0,0 2 0,0-1 0,-4 5-49,-10 14 56,1 0 1,1 2-1,0 0-56,15-23 5,-15 27 44,1 0 1,1 1-1,2 0 0,1 1 1,1 1-1,2 0 0,1 0 1,1 0-1,2 1 0,2 0 1,1 0-1,1 8-49,0-31 6,0 0-1,0 0 1,1-1-1,1 1 0,0 0 1,0-1-1,1 1 1,0-1-1,0 0 1,1 0-1,0 0 1,1 0-1,0-1 1,0 0-1,1 0 1,0 0-1,1-1 0,-1 1 1,1-2-1,1 1 1,1 1-6,3 0-151,0-1 1,1 0-1,0 0 0,0-1 1,0-1-1,0 0 0,1-1 1,0-1-1,0 0 1,0 0-1,0-2 0,0 1 1,2-2 150,-12 0-452,0 0 0,0 0 1,-1 0-1,1 0 0,0-1 1,0 1-1,2-2 452,18-14-4978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29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134 163 1137,'0'0'5074,"0"0"-3183,0 0-551,0 0 591,0 0-391,4-7 762,-19 7-1095,31 1-1009,33-3-253,-47 1 58,0 0-1,0 1 1,0-1-1,-1 0 1,1 0-1,0 0 1,-1 0 0,1-1-1,-1 1 1,1 0-1,-1-1 1,1 1 0,-1-1-1,0 1 1,0-1-1,0 0 1,0 1-1,0-1 1,0 0 0,0 0-1,-1 0 1,1 1-1,0-3-2,0-4 24,1-1 0,-1 1 0,-1 0 0,1-1 0,-2 1-24,1 6 4,0 1 1,0 0 0,0-1 0,0 1 0,0 0-1,-1-1 1,1 1 0,-1 0 0,1 0-1,-1 0 1,1-1 0,-1 1 0,0 0-1,1 0 1,-1 0 0,0 0 0,0 0 0,0 0-1,0 0 1,0 0 0,0 0 0,-1 0-5,-1 0 3,0-1 0,0 1 1,0-1-1,0 1 1,0 0-1,0 1 0,0-1 1,-1 0-1,1 1 1,0 0-4,-4-1-13,0 1 0,0 0 0,0 1 1,1-1-1,-1 1 0,0 1 0,0-1 0,1 1 1,-6 2 12,6 0-3,-1 0 0,1 0 0,0 1 1,0 0-1,0 0 0,1 0 0,0 1 0,0-1 1,0 1-1,1 1 0,-1-1 0,2 1 1,-1-1-1,1 1 0,0 0 0,0 0 0,1 0 1,0 1-1,0 0 3,-3 12 2,1 1 1,2-1 0,0 1-1,1 0 1,1 0-1,2 9-2,-2-24 0,1-1 0,0 1 0,0-1 0,0 1 0,1-1 0,0 1 0,0-1-1,0 0 1,1 0 0,-1 0 0,1 0 0,0-1 0,1 1 0,-1-1 0,1 0 0,0 0-1,0 0 1,0 0 0,1-1 0,-1 1 0,1-1 0,0 0 0,0-1 0,0 1-1,0-1 1,5 2 0,-1-1-41,1-1-1,-1 0 1,1 0-1,0-1 0,-1 0 1,1-1-1,0 0 1,0 0-1,0-1 0,-1 0 1,1-1-1,-1 0 1,1-1-1,-1 0 0,6-2 42,2-3-418,-1-1 0,0-1 0,0 0 0,-1 0 0,3-5 418,71-65-3060,-52 45 1554,-8 9 406,-7 7 850,0-1 0,-1-1 0,-1-2 0,-1 1 0,5-10 250,-21 27 381,-1 0 1,1 0-1,-1 0 1,0 0-1,0-1 1,-1 1-1,1-1 1,-1 1-1,0-1 1,-1 0-1,1-4-381,-1 10 106,0-1-1,-1 0 1,1 1 0,0-1-1,0 0 1,0 1-1,-1-1 1,1 1-1,0-1 1,-1 0 0,1 1-1,-1-1 1,1 1-1,-1-1 1,1 1 0,0-1-1,-1 1 1,0-1-1,1 1 1,-1 0-1,1-1 1,-1 1 0,0 0-1,1 0 1,-1-1-1,1 1 1,-1 0 0,0 0-1,1 0 1,-1 0-1,0 0-105,-23-3 839,20 3-621,-6 0 106,0-1-86,1 1 0,0 0-1,-1 0 1,1 1 0,0 1 0,-6 1-238,13-3 29,0 1-1,0 0 1,0 0 0,0 0-1,0 0 1,0 0 0,0 0 0,0 0-1,1 1 1,-1-1 0,0 1-1,1-1 1,0 1 0,-1 0-1,1 0 1,0-1 0,-1 1 0,1 0-1,0 0 1,1 0 0,-1 0-1,0 0 1,0 0 0,1 1-1,-1-1 1,1 0 0,0 0 0,0 0-1,0 1 1,0-1-29,-1 7 4,1 1 1,1-1-1,0 1 1,0-1-1,0 0 0,1 0 1,1 1-1,0-1 0,0-1 1,1 1-1,0 0 1,0-1-1,1 0 0,2 3-4,5 8 9,0 1 0,-1 0-1,-2 1 1,5 11-9,-11-22 5,0 1 0,0 0 0,-1-1 0,-1 1 0,0 0 0,0 0 1,-1 0-1,0 0 0,-1 0 0,-1 4-5,1-11 20,0 0 0,0 1 1,-1-1-1,1 0 0,-1 0 1,0 0-1,0 0 1,-1 0-1,1 0 0,-1 0 1,0-1-1,0 1 0,0-1 1,0 0-1,-1 0 0,1 0 1,-1-1-1,0 1 0,0-1 1,0 0-1,0 0 0,-3 1-20,-1 1-157,-1-1 0,1-1 0,-1 1 0,1-1 0,-4 0 157,2-1-1113,0 0-1,-1-1 1,1 0-1,-2-1 1114,-9-2-9636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0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1 271 400,'0'0'2415,"0"0"3702,31-10-4794,53-15-1167,2 4 1,84-9-157,466-25 1915,9 27-465,-406 19-1337,521-27 53,912-20 109,-1644 56-280,6-1-81,0 2 0,1 0 0,-1 3 0,-1 1 0,30 8 86,-41-5-371,-22-8 368,0 0 0,0 0-1,-1 0 1,1 0 0,0 0 0,0 0 0,0 0-1,0 0 1,0 0 0,0 0 0,0 1 0,0-1 0,0 0-1,0 0 1,0 0 0,0 0 0,0 0 0,0 0-1,0 0 1,0 0 0,0 0 0,0 1 0,0-1-1,0 0 1,0 0 0,0 0 0,0 0 0,0 0 0,0 0-1,0 0 1,0 0 0,0 0 0,0 0 0,0 1-1,0-1 1,0 0 0,0 0 0,1 0 0,-1 0-1,0 0 1,0 0 0,0 0 0,0 0 0,0 0 0,0 0-1,0 0 1,0 0 0,0 0 0,0 0 0,1 0-1,-1 0 1,0 0 0,0 0 0,0 0 0,0 0 3,-8 1-490,7-1 384,-25 0-3184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6211,'0'0'2422,"0"0"-1592,0 0-697,0 0-103,0 0 10,0 0 18,12-14 129,161-200 459,-162 197-640,-7 11-3,0 1-1,0-1 1,0 1-1,1-1 1,0 1-1,3-2-2,-8 8 1,0-1-1,0 0 1,0 0-1,-1 0 1,1 0-1,0 0 1,0 0-1,0 1 1,0-1-1,0 0 1,0 0-1,0 0 1,1 0-1,-1 0 1,0 0-1,0 1 1,0-1-1,0 0 1,0 0-1,0 0 1,0 0-1,0 0 1,0 0-1,0 0 1,0 1-1,0-1 1,0 0 0,0 0-1,1 0 1,-1 0-1,0 0 1,0 0-1,0 0 1,0 0-1,0 0 1,0 0-1,0 0 1,1 0-1,-1 0 1,0 0-1,0 0 1,0 0-1,0 0 1,0 1-1,0-2 1,1 1-1,-1 0 1,0 0-1,0 0 1,0 0-1,0 0 1,0 0-1,0 0 1,1 0-1,-1 0 1,0 0-1,0 0 1,0 0-1,0 0 1,0 0-1,0 0 0,0 2 23,-1 90 645,-4 1 0,-12 52-668,9-76-726,3 0 1,3 36 725,2-100-3202,0-5-2816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3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47 4818,'0'0'1457,"-19"-3"-483,4 0-751,-18-4 446,1 2 0,-1 2 0,-10 0-669,23 3 547,13-1-492,0 1 1,0-1-1,1 2 1,-1-1-1,0 1 0,1 0 1,-1 0-1,0 1 1,1-1-1,0 2 0,-1-1 1,1 1-1,-4 2-55,-7 7 49,1 1 1,1 1-1,0 0 0,1 1 0,1 1 0,-6 8-49,-9 16 21,1 1-1,-1 9-20,13-23 4,2 1 0,1 1 0,1 0 0,2 0 0,1 1 0,1 0 0,1 0-1,2 1 1,1 0 0,2 0 0,1 15-4,1-28 1,0-1 0,2 0 0,0 1 0,1-1 0,1 0-1,0-1 1,1 1 0,1-1 0,1 0 0,0-1 0,1 0 0,1 0 0,0-1 0,1 0 0,0-1-1,1 0 1,9 7-1,-4-5 3,1-1 0,1 0 0,0-2-1,1 0 1,0-1 0,0-1-1,1-1 1,1-1 0,-1 0 0,2-2-1,-1-1 1,0 0 0,8-1-3,2-1 43,0 0 0,0-3 0,0 0 0,0-2-1,-1-2 1,1 0-43,-15 0 17,-1 0 0,1-1 0,-1 0 0,-1-2 0,1 0 0,-1 0 0,0-1 0,-1-1 0,0-1 0,0 0 0,-1-1 0,1-1-17,2-4 29,-1-1 0,-1 0-1,-1-1 1,0 0 0,-1-1-1,-1 0 1,-1-1 0,-1 0 0,-1-1-1,0 0 1,-1-2-29,2-12 141,-1 0 0,-2-1-1,-2 0 1,-1 0 0,-2 0 0,-2-17-141,-1 32 96,0 0 0,-2 0-1,-1 1 1,0-1 0,-2 1 0,0 0 0,-1 1 0,-1 0 0,-1 0-1,0 1 1,-1 0 0,-2 1 0,1 0 0,-11-9-96,6 8 70,0 1 0,0 1 0,-2 1 0,0 0 0,0 1 0,-2 1 0,0 1 0,0 1 0,-1 1 0,0 1 0,-1 1 0,-19-5-70,-5 9-1264,46 5-1946,1 8-3710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0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 8564,'0'0'1305,"0"0"-703,0 0 60,0 0 424,0 0-115,39-7 1521,85-1-1092,-67 6-1028,0-3-1,0-2 1,-1-2-1,28-10-371,-59 13 353,-24 6-156,-1 0 73,0 0-44,0 0-39,0 0 24,0 0-86,0 0 35,0-10 603,0-4-5005,0 6-3116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41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7924,'0'0'1045,"0"0"-647,1-16-222,-1 2-58,1 0 1,0 0-1,3-9-118,-3 20 29,0 0 1,0 0-1,1 0 0,0 1 1,-1-1-1,1 0 0,0 1 1,0 0-1,0-1 1,0 1-1,1 0 0,-1 0 1,1 0-1,-1 0 0,1 1 1,0-1-1,-1 1 0,1 0 1,0-1-1,0 1 1,0 0-1,3 0-29,2-2 61,11-3 43,0 0 0,1 1 0,-1 1 0,1 1 0,0 0 0,0 2 0,0 0 0,0 2 0,19 2-104,-36-2 11,-1-1-1,0 1 1,0 0-1,1 0 1,-1 0 0,0 0-1,0 0 1,0 0-1,0 1 1,0-1-1,-1 1 1,1-1-1,0 1 1,-1 0 0,1-1-1,-1 1 1,1 0-1,-1 0 1,0 0-1,0 0 1,0 1-1,0-1 1,0 0-1,0 0 1,-1 1 0,1-1-1,-1 0 1,0 1-1,1-1 1,-1 0-1,0 1 1,-1 1-11,1 4 57,0 0 0,0 0 0,-1 0 0,-1 0 0,1 0 0,-1 0 0,-1-1 0,0 1 0,-2 4-57,-16 26 262,-2-2 0,-2-1-1,-1-1 1,-7 5-262,-20 27 493,32-41-455,-24 36 492,42-56-482,0 0-1,1 0 1,-1 0 0,1 0 0,0 0 0,1 1-1,-1-1 1,1 1 0,0 0 0,0-1 0,1 3-48,0-6 4,0 0 1,0-1 0,1 1 0,-1-1 0,1 1-1,0-1 1,-1 1 0,1-1 0,0 1 0,0-1 0,0 1-1,0-1 1,0 0 0,0 0 0,0 0 0,0 1 0,0-1-1,1 0 1,-1 0 0,0 0 0,1-1 0,-1 1-1,1 0 1,-1-1 0,1 1 0,-1 0 0,2-1-5,7 3 24,-1 0 1,1-1 0,0 0 0,2-1-25,-9 0 8,40 3 95,0-2 1,1-2-1,-1-2 1,0-2-1,0-1 0,0-3 1,-1-1-1,5-3-103,43-10-1387,-83 19-1505,-6-1-2108,-1 2-98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29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212 177 144,'0'0'5408,"-23"10"-3236,-150 59 1515,172-69-3635,-14 6 1298,22-6-723,12 0-674,16-2 215,-1-1 0,1-1 0,-1-2 0,0-2-1,10-4-167,167-61 178,-150 50-128,-52 20 57,14-6-485,-1 0-1,1-1 0,0-2 379,-18 9-493,0 0 1,-1 0-1,1 0 0,-1 0 0,0-1 1,0 0-1,0 0 0,0 0 0,0 0 1,-1 0-1,0-1 0,0 0 1,0 1-1,-1-1 0,2-5 493,-2-1-2817,-2 2-406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4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823 76 7571,'0'0'1220,"-16"-10"-497,4 2-595,2 1-12,-1 0 0,0 1-1,0 0 1,-1 1 0,1 0 0,-1 1-1,0 0 1,-1 1 0,1 0 0,-2 1-116,-21-1 587,0 1 1,1 1-1,-1 2 1,-21 4-588,34-1 146,-1 0 0,2 1 0,-1 2 0,1 0 0,0 1 0,0 1 0,-13 8-146,13-5 15,1 1 0,1 1-1,0 1 1,0 0 0,2 1 0,0 1 0,0 1 0,2 1 0,1 0 0,0 0 0,1 2-1,1-1 1,1 2 0,1-1 0,1 2 0,1-1 0,1 1 0,0 0 0,1 7-15,2-8 7,1-1 1,1 1-1,1 0 1,1 0 0,1 0-1,1 0 1,0 0 0,2 0-1,1-1 1,0 0-1,2 0 1,0 0 0,1-1-1,11 18-7,3-1 31,1-1 0,2-1 0,1-2 0,2 0 0,2-2 0,0-1 0,2-1 0,1-2 0,36 22-31,-43-32 4,1-2 0,0-1 0,1 0 0,1-2 0,0-2-1,0 0 1,1-2 0,0-2 0,0 0 0,1-2 0,0-1 0,0-2 0,-1-1 0,8-1-4,-25-1 6,0 0-1,0 0 1,0-1 0,-1-1 0,1 0 0,-1-1-1,0 0 1,0-1 0,0 0 0,8-7-6,-6 3 5,0-2 0,-1 1 0,0-1 0,-1-1 0,-1 0 0,0-1 0,7-10-5,0-6 14,-2-1 1,0-1-1,-2 0 1,-2 0-1,-1-2 1,-1 1 0,5-34-15,-6 15 31,-2 1 1,-3-2-1,-2 1 1,-2 0-1,-2-1 1,-4-14-32,2 45 13,-1 1-1,-1 0 1,0 0 0,-2 0-1,0 1 1,-2 0 0,0 1-1,-1 0 1,0 0 0,-14-14-13,17 23-16,0 0 1,-1 0 0,0 1-1,-1 0 1,0 0 0,0 1-1,-1 1 1,0 0 0,-1 0-1,1 1 1,-1 1 0,0-1-1,-1 2 1,1 0 0,-1 1-1,0 0 1,0 0 0,-1 2 15,12 0-180,0 1 0,0 0 0,-1 0 1,1 0-1,0 0 0,0 0 1,0 1-1,0-1 0,-1 0 0,1 1 1,-2 0 179,-19 18-5309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0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9268,'0'0'150,"0"0"-97,21-10 8,69-31-18,-84 39-36,0-1 0,1 2 0,-1-1 0,1 0 0,-1 1 0,1 0 0,-1 1 0,1 0-1,-1 0 1,1 0 0,0 0 0,-1 1 0,1 0 0,-1 1 0,0 0 0,1 0 0,-1 0 0,0 0 0,4 3-7,-5-2-12,-1 0 1,0 0 0,0 1-1,-1-1 1,1 1 0,-1 0 0,0 0-1,0 0 1,0 0 0,0 0-1,-1 1 1,0-1 0,1 1-1,-2 0 1,1 0 0,-1 0-1,1-1 1,-1 1 0,-1 1-1,1-1 1,-1 0 0,0 0 11,1 4-93,-1 0 1,0-1 0,-1 1-1,0-1 1,0 1 0,-2 4 91,1-8-7,1 0-1,-2-1 1,1 1-1,0-1 1,-1 0-1,0 0 1,0 0-1,0 0 0,0 0 1,-1-1-1,-3 3 9,-1 0-123,-9 9 836,16-15-701,1 0 0,0 1 0,-1-1 0,1 1 0,0-1 0,0 0 0,-1 1 0,1-1 0,0 1 0,0-1 0,0 1 0,0-1 0,-1 1 0,1-1 0,0 1 0,0-1 0,0 1 0,0-1 0,0 1 0,0-1 0,0 1 0,0-1 0,1 0 0,-1 1 0,0-1 0,0 1 0,0-1 0,0 1 0,1-1 0,-1 1 0,0-1 0,0 0 0,1 1 0,-1-1 0,0 1 0,1-1 0,-1 0 0,1 1-12,25 19-8,-21-18 12,-1 1 1,0-1 0,0 1-1,0 0 1,-1 1-1,1-1 1,-1 0-1,0 1 1,0 0 0,0 0-1,0 0 1,-1 0-1,1 0 1,-1 1-1,0-1 1,0 1 0,0 2-5,0 1 40,0 0 0,-1 0 0,0 0 0,0 0 0,-1 0 1,0 0-1,0 0 0,-1 0 0,0 0 0,0 0 0,-1 0 1,0 0-1,-1-1 0,0 1 0,0-1 0,0 1 0,-1-1 1,-1 2-41,-8 8 378,-1-1 0,-1 0 0,0 0 0,-1-2 0,-7 6-378,13-13 79,0 1 0,0-2 1,-1 1-1,0-1 0,0-1 1,-1 0-1,1-1 1,-1 0-1,0-1 0,-1 0-79,12-2-20,-1-1-1,1 0 1,-1 1-1,1-1 1,-1 0-1,0 0 0,1 0 1,-1 0-1,1 0 1,-1-1-1,1 1 0,-1 0 1,1-1-1,-1 1 1,1-1-1,0 1 1,-1-1-1,1 0 0,0 0 1,-1 1-1,1-1 1,0 0-1,0 0 0,-1 0 21,1-2-228,0 1 0,0 0 0,-1-1 0,1 1 0,1 0-1,-1-1 1,0 1 0,0-1 0,1 1 0,0-1-1,-1-2 229,0-24-3700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0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776 1 1072,'-24'0'4370,"18"0"-4192,-17 0 110,0 1 0,0 1 0,0 1 0,0 0 0,1 2 0,-1 1-1,-20 9-287,4 2 237,1 3 0,0 1 0,2 1-1,1 3 1,0 0 0,2 2-1,1 2 1,2 1 0,0 1-1,3 2 1,0 0 0,2 2-1,2 1 1,-15 30-237,28-43 216,1 0 0,0 1 0,2 0 0,1 0 0,1 1 0,1-1 0,1 1 0,1 0 0,1 0 0,1 8-216,2-11 119,0 1-1,1-1 1,1 0 0,1 0-1,1-1 1,1 0 0,1 0 0,0 0-1,2-1 1,1 0 0,8 11-119,4 0 40,2-2 0,1 0 0,1-1 0,1-2 0,2-1 0,0-1 1,2-1-1,0-2 0,2-2 0,0-1 0,12 4-40,6 0 16,0-2-1,2-2 0,1-3 1,0-2-1,0-2 1,1-3-1,24-1-15,-41-4 2,0-2-1,0-2 1,-1-2-1,1-1 1,10-4-2,-32 4 10,0 0 0,0-2 1,-1 0-1,1-1 0,-1 0 0,-1-1 1,0-1-1,0-1 0,-1 0 0,0-1 1,0 0-1,7-10-10,-4 3 22,-1-2 0,-1 1-1,-1-2 1,0 0 0,-2-1 0,0 0 0,-2-1 0,-1 0-1,0-1 1,3-18-22,-2-1 18,-2 1 0,-2-1-1,-2 0 1,-2-1 0,-3-34-18,-1 49 12,-2 0 0,-1 0 0,-1 1 0,-1-1 0,-1 2 0,-2-1 0,-1 1 0,-1 1 0,-1 0 0,-1 1 0,-1 0 0,-2 1 0,0 1 0,-2 0 0,0 1 0,-2 2 0,0 0 0,-1 1 0,-1 1 0,-14-8-12,19 15-16,0 2 1,-1 0 0,0 1-1,-1 1 1,1 0-1,-1 2 1,-1 0 0,1 2-1,-1 0 1,1 1 0,-1 1-1,0 1 1,-10 1 15,17 0-251,5-1 71,-1 1 1,0 0 0,1 0-1,-8 3 180,13-3-377,0 0-1,1 1 0,0-1 1,-1 1-1,1 0 0,0 0 1,0 0-1,0 0 0,0 1 0,1-1 1,-1 1-1,0 0 0,1 0 1,-2 2 377,-20 31-7617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7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10101,'0'0'845,"0"0"-82,0 0-531,0 0-82,0 0 213,0 0 16,6 19-139,3 13-136,-2 0 1,-1 0 0,-2 1 0,-1 5-105,-1 22 88,-1-16-24,1-1 0,5 22-64,-6-60 3,1 0 0,0 1 0,0-1 1,0 0-1,0 0 0,4 5-3,-6-9 0,0-1-1,1 1 1,-1 0-1,0 0 1,1-1-1,-1 1 1,1 0-1,-1-1 1,1 1-1,-1 0 1,1-1-1,0 1 1,-1-1-1,1 1 1,0-1-1,-1 1 1,1-1 0,0 0-1,0 1 1,-1-1-1,1 0 1,0 1-1,0-1 1,0 0-1,-1 0 1,1 0-1,0 0 1,0 0-1,0 0 1,0 0-1,-1 0 1,1 0-1,0 0 1,0 0-1,0-1 1,-1 1-1,1 0 1,0-1 0,0 1-1,-1 0 1,1-1-1,0 1 1,-1-1-1,1 1 1,0-1-1,-1 1 1,1-1-1,0 0 1,-1 1-1,1-1 1,-1 0-1,1 0 1,7-12 4,-1-1 0,0 0 0,0 0 0,-2 0 0,0-1 0,0-2-4,4-10 6,2-3-7,7-23 35,24-46-34,-35 85-2,0 0 0,1 1 1,0 1-1,1-1 1,0 1-1,1 1 0,1 0 1,-1 0-1,7-3 2,-13 11-2,0 0-1,1 0 1,0 1-1,-1 0 1,1 0-1,5-1 3,-9 2-3,1 0 0,-1 1 0,1-1 0,-1 1 0,1 0-1,-1 0 1,1 0 0,0 0 0,-1 0 0,1 0 0,0 0-1,-1 0 1,1 0 0,-1 1 0,1-1 0,-1 1 0,1-1 0,-1 1-1,1-1 1,-1 1 0,1 0 0,-1 0 0,0 0 0,1 0 3,1 3 1,-1-1 0,1 1 0,-1 0 0,0 0 1,0 0-1,-1 0 0,1 0 0,-1 1 1,0-1-1,1 4-1,5 51 30,-6-49-27,1 72 33,-2-51-15,1-1-1,4 23-20,-4-49-3,0-1 0,-1 0 0,1 1-1,0-1 1,1 0 0,-1 0 0,1 0-1,-1 0 1,1 0 0,0 0 0,0-1-1,0 1 1,0 0 0,0-1 0,2 1 3,-3-2-10,0 0 1,1-1 0,-1 1-1,1 0 1,-1-1 0,1 1-1,-1-1 1,1 0 0,-1 1-1,1-1 1,-1 0 0,1 0-1,-1 0 1,1 0 0,0 0 0,-1 0-1,1 0 1,-1-1 0,1 1-1,-1-1 1,1 1 0,-1-1-1,1 1 1,-1-1 0,1 0-1,-1 0 1,0 0 0,1 1-1,-1-1 1,0-1 0,0 1-1,0 0 1,0 0 0,1-1 9,8-9-268,-1 0 0,0-1 1,0 1-1,-1-2 0,5-10 268,32-73-860,-26 54 714,7-25 115,-14 30 131,-12 64 895,2-9-885,-3 15 138,0-8-43,1 1-1,3 17-204,-3-38 11,1 1-1,0-1 0,0 0 0,0 0 0,1 0 0,-1 0 0,1 0 0,1 0 0,-1 0 0,1 0 0,-1-1 0,1 1 0,1-1 0,-1 0 0,1 0-10,-1-1 0,0-1 0,1 1 0,-1-1 0,1 0 0,-1-1 0,1 1 0,0-1 0,-1 1-1,1-1 1,0 0 0,0-1 0,0 1 0,0 0 0,0-1 0,0 0 0,0 0 0,0-1 0,3 1 0,-1-1-18,0-1 0,0 1 0,0-1 1,0 0-1,0 0 0,0 0 0,-1-1 0,1 0 0,-1 0 0,0-1 1,5-3 17,6-9-111,-1 0 0,0 0 0,-2-2 0,0 1 0,-1-2 1,0 0-1,-2 0 0,0-1 0,-1 0 0,-1-1 0,3-15 111,-6-3 526,-5 38 269,0 1-64,0 5-307,1 156-21,0-157-403,-1 0 1,0 0-1,1 0 0,0 0 1,0 0-1,0-1 1,1 1-1,-1 0 0,1-1 1,0 1-1,0-1 0,0 1 1,0-1-1,1 0 0,-1 0 1,1 0-1,0 0 0,0 0 1,0-1-1,0 1 1,0-1-1,1 0 0,-1 0 1,1 0-1,-1 0 0,4 0 0,-2 0-6,1-1 0,-1 0 0,1 0 0,-1 0 0,1-1 0,-1 1 0,1-1-1,0-1 1,-1 1 0,1-1 0,-1 0 0,1 0 0,-1-1 0,1 1 0,-1-1 0,0-1-1,0 1 1,0-1 0,1 0 6,8-7-9,-1 0 0,0 0-1,0-1 1,-1-1-1,-1 0 1,0-1 0,8-12 9,15-24 71,14-32-71,-29 49 13,-19 31 18,1-1 0,0 1 0,0-1 0,0 1 0,0-1 0,0 1 0,0 0 0,0 0-1,0-1 1,1 1 0,-1 0 0,0 0 0,1 0 0,-1 0 0,2 0-31,-3 1 182,0 0-41,0 0-45,6 9 3,1 24-74,-1 0 0,-2 0 0,-1 0 0,-1 1 0,-2 1-25,1 20 27,5 16-27,-6-69 0,7 30-23,-7-31 23,0 0-1,1 0 1,-1 0-1,0 0 1,1 0-1,-1 0 0,1 0 1,-1 0-1,1-1 1,-1 1-1,1 0 1,0 0-1,-1 0 1,1-1-1,0 1 1,0-1-1,0 1 1,-1 0-1,1-1 1,0 1-1,0-1 1,0 0-1,0 1 1,0-1-1,0 0 0,0 1 1,0-1-1,0 0 1,1-1 2,-1 0 0,1-1-1,-1 1 1,0 0-1,1-1 1,-1 1 0,0-1-1,0 1 1,0-1-1,0 0 1,0 1 0,0-1-1,-1 0 1,1 0-1,-1 1 1,1-1 0,-1 0-1,1 0-1,1-5 14,15-42 93,2-16-107,-12 36 133,2-1 0,1 2-1,1 0 1,1 0 0,14-21-133,-26 48 8,0 1 0,1-1-1,-1 1 1,0-1 0,1 1 0,-1-1-1,1 1 1,-1-1 0,1 1 0,-1-1-1,1 1 1,-1-1 0,1 1 0,-1 0-1,1-1 1,0 1 0,-1 0 0,1-1-1,0 1 1,-1 0-8,7 6 60,0 23-13,-6-24-15,4 24 8,-3-12-22,0 0 1,2-1-1,0 0 1,1 0-1,3 6-18,-7-18-8,1-1 0,-1 0 0,1 0 0,0 0 0,0 0 0,0 0 0,0 0 0,1 0 0,-1-1 0,1 1 0,-1-1 0,1 1 0,0-1 1,0 0-1,0-1 0,0 1 0,0 0 0,1-1 0,-1 1 0,1-1 0,-1 0 0,0 0 0,1-1 0,0 1 0,-1-1 0,1 0 0,0 0 8,-2 0-1,0 0 0,1 0 0,-1 0 1,0-1-1,0 1 0,1-1 0,-1 1 0,0-1 0,0 0 1,0 0-1,0 0 0,0 0 0,0-1 0,-1 1 0,1 0 0,0-1 1,1 0 0,21-33-3,-22 31 4,1 0-1,-1 0 0,1 0 0,0 0 1,0 0-1,0 1 0,0-1 1,0 1-1,1 0 0,-1 0 0,1 0 1,3-2-1,-6 5-2,0 0 1,0-1 0,0 1-1,-1 0 1,1-1 0,0 1-1,0 0 1,0 0 0,0 0-1,0 0 1,-1 0 0,1 0-1,0 0 1,0 0 0,0 0-1,0 0 1,0 0 0,0 0-1,-1 1 1,1-1 0,0 0-1,0 1 1,0-1 0,-1 1 0,1-1-1,0 1 1,0-1 0,-1 1-1,1-1 1,0 1 0,-1 0-1,1-1 1,-1 1 0,1 0-1,-1 0 1,1-1 0,-1 1-1,0 0 1,1 0 1,1 5-14,0 0 0,0-1 1,0 1-1,-1 0 0,0 5 14,1 0-5,0-1-122,3 14 304,1-1-1,3 8-176,-7-26-179,0 0-1,0 0 0,0 0 0,0-1 1,1 1-1,0-1 0,0 0 0,0 1 1,0-1-1,1-1 0,-1 1 1,1 0-1,2 0 180,4-1-4584,-1-3-3067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7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8900,'0'0'1467,"0"0"-965,0 0-14,0 0 566,0 0-400,0 0-446,12 2-142,-4 0-59,-5-1-5,0 0 1,0 0-1,0-1 0,0 1 0,0-1 0,1 0 1,-1 0-1,0 0 0,0 0 0,0 0 1,0 0-1,0-1 0,0 0 0,0 1 0,0-1 1,0 0-1,0-1 0,-1 1 0,1 0 1,0-1-1,-1 0 0,1 1 0,-1-1 0,1 0 1,-1 0-1,0-1 0,2 0-2,15-25 109,-1 0-1,-1-1 1,8-21-109,39-98 444,-52 118-235,-5 19 338,-5 16 6,-2 24 133,0-19-738,-1 153 952,2 189-615,7-272-1662,-7-74-2280,-1-6-2946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54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6995,'0'0'2054,"0"0"-1531,3 15-408,4 35 148,-1 0 0,-3 42-263,-3 62 112,0-153-113,0-1 0,0 1 0,0-1 0,0 1 0,1 0 0,-1-1 0,0 0 0,0 1 0,0-1 0,0 1 0,1-1 0,-1 1 0,0-1 0,0 1 0,1-1 0,-1 0 0,0 1 0,1-1 0,-1 1-1,1-1 1,-1 0 0,0 1 0,1-1 0,-1 0 0,1 0 0,-1 1 0,1-1 0,-1 0 0,1 0 0,-1 0 0,1 0 0,-1 0 0,1 0 0,-1 0 0,1 1 0,-1-1 0,1-1 0,-1 1 0,1 0 0,-1 0 0,1 0 0,-1 0 0,1 0 0,-1 0 0,1 0 0,-1-1 0,1 1 0,-1 0 0,1 0 0,-1-1 0,0 1 0,1 0 0,-1-1 0,1 1 0,-1-1 0,0 1 0,1 0 0,-1-1 1,6-5 5,0-1-1,0 0 1,-1 0 0,0-1-1,0 1 1,-1-1 0,0 0-1,0 0 1,-1 0 0,2-7-5,4-8 6,13-30 58,16-36-63,-33 79 45,1 0 1,0-1 0,1 2-1,0-1 1,0 1 0,7-6-47,-9 11 59,-1 0 0,1 1 0,0 0 0,0 0 0,0 0 0,0 1 1,3-2-60,-6 3 9,-1 1 0,0-1 1,1 1-1,-1-1 1,0 1-1,1-1 1,-1 1-1,1 0 1,-1 0-1,1 0 1,-1 0-1,1 0 1,-1 0-1,1 0 1,-1 0-1,1 0 1,-1 1-1,0-1 1,1 1-1,-1-1 1,1 1-1,-1-1 1,0 1-1,0 0 1,1 0-1,-1 0 1,0-1-1,0 1 1,0 0-1,0 1 1,0-1-1,0 0-9,2 5 19,0 0 0,-1 0 0,1 0-1,-1 1 1,-1-1 0,1 1 0,-1-1-1,0 4-18,2 61 142,-2-45-122,0 14-112,-1-12-421,1-1 0,1 1 0,2-1-1,4 19 514,-5-41-2889,1-5-1257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55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2513,'0'0'4813,"0"0"-3346,0 0-1261,0 0 149,0 0 637,3 11 267,3 14-907,-2 1-1,0-1 1,-2 1-1,-1 4-351,-1-23 41,0-1 1,1 1-1,0 0 0,0 0 0,1 0 0,-1-1 0,1 1 0,1-1 0,2 6-41,-4-10 1,0 0 1,0-1-1,1 1 0,-1-1 0,0 1 0,1-1 0,-1 1 0,1-1 0,0 0 1,-1 1-1,1-1 0,0 0 0,0 0 0,0 0 0,0-1 0,0 1 0,0 0 1,0-1-1,0 1 0,0-1 0,0 0 0,0 1 0,0-1 0,0 0 0,0-1 0,0 1 1,0 0-1,0 0 0,0-1 0,0 1 0,0-1 0,0 0 0,0 1 0,2-2-1,0 0-24,0 0-1,0 0 0,0-1 0,0 1 0,-1-1 0,1 0 0,-1 0 0,0 0 1,1-1-1,-1 1 0,1-3 25,29-46-534,-25 38 338,63-124-849,-69 137 1082,-1 6 89,-1-3-71,-1 29 345,0-12-226,1 0 0,0 0 0,2 0 0,0 0 0,1-1 0,2 8-174,-3-21 7,-1-1-1,0 0 1,1 0-1,0-1 0,0 1 1,0 0-1,1-1 1,-1 1-1,1-1 1,0 1-1,-1-1 1,2 0-1,-1 0 0,0-1 1,0 1-1,1-1 1,0 1-1,-1-1 1,1 0-1,0-1 0,0 1 1,0-1-1,0 1 1,0-1-1,1 0 1,-1-1-1,0 1 0,0-1 1,1 0-1,-1 0 1,0 0-7,1 0 3,1 0 1,-1-1 0,0 0-1,0 1 1,0-2-1,0 1 1,0-1 0,0 1-1,-1-1 1,1-1-1,0 1 1,-1 0 0,0-1-1,0 0 1,1 0 0,-2-1-1,1 1 1,0-1-1,-1 0 1,1 0-4,6-10 6,0-1-1,-1 0 1,-1-1 0,0 0-1,1-4-5,3-7 14,-12 26-10,1 0-1,-1 1 1,0-1-1,0 0 0,0 0 1,0 1-1,1-1 0,-1 0 1,0 1-1,1-1 0,-1 1 1,1-1-1,-1 1 0,0-1 1,1 0-1,-1 1 0,1-1 1,-1 1-1,1 0 0,0-1 1,-1 1-1,1-1 1,-1 1-1,1 0 0,0 0 1,-1-1-1,1 1 0,0 0 1,0 0-1,-1 0 0,1 0-3,0 0 1,0 1-1,0 0 1,-1 0 0,1 0-1,0 0 1,-1 0-1,1 0 1,-1 1-1,1-1 1,-1 0 0,1 0-1,-1 0 1,0 0-1,1 1 1,-1 0-1,5 51-11,-5-26 24,3 42 39,-3-64-51,1-1 0,0 1 0,0 0-1,1-1 1,-1 1 0,1-1 0,0 1-1,0-1 1,1 0 0,-1 0 0,1 0 0,2 3-1,-3-5-3,0-1 1,0 1-1,-1 0 1,2-1-1,-1 0 1,0 1-1,0-1 1,0 0-1,1 0 1,-1 0-1,0 0 1,1 0 0,-1-1-1,1 1 1,-1-1-1,1 0 1,-1 0-1,1 0 1,-1 0-1,1 0 1,-1 0-1,1 0 1,-1-1-1,1 0 1,-1 1 0,3-2 2,-1 1-3,0-1 0,0 0 0,0 0 0,0-1 0,0 1 0,-1-1 1,1 0-1,-1 0 0,1 0 0,-1 0 0,0 0 0,0-1 0,-1 0 0,2-1 3,0-3 1,0 0-1,-1 0 0,0-1 1,1-3-1,12-30 44,7 41-90,128 2 100,-148-1-50,0 1-1,0 0 1,0 0 0,0 0-1,0 0 1,0 1 0,0-1-1,0 1 1,0 0 0,-1-1-1,1 1 1,-1 1 0,1-1 0,-1 0-1,0 0 1,0 1 0,0 0-1,0-1 1,1 4-4,7 9 2,-1 2-1,-1-1 1,1 4-2,1 2-214,-8-17-357,1 1-234,-2-1-5412,-1-4 476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55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0 353 9220,'0'0'1798,"0"0"-1224,0 0-313,0 0 350,0 0-85,0 0-185,23-19-31,-1 3-260,-2 2-23,0-2 1,-1 0-1,0-2 0,-2 0 0,0 0 0,10-17-27,5-12 69,-22 30-46,1 1 0,0 0 0,1 1 0,1 0 0,0 1 0,1 0 0,8-5-23,-21 18 0,0 0 1,0 0 0,-1 1-1,1-1 1,0 0 0,0 0-1,0 1 1,0-1-1,0 1 1,0-1 0,0 1-1,0 0 1,0-1 0,0 1-1,1 0 1,-1 0 0,0-1-1,0 1 1,0 0-1,0 0 1,0 0 0,0 1-1,1-1 1,-1 0 0,0 0-1,0 1 1,0-1-1,0 0 1,0 1 0,0-1-1,0 1 1,0-1 0,0 1-1,0 0 1,0-1-1,0 1 1,-1 0 0,1 0-1,0 0 1,0 0 0,-1-1-1,1 1 1,0 0 0,-1 0-1,1 0 1,-1 0-1,0 0 1,1 1 0,-1 0-1,3 7 83,-1 0 0,0 0 0,-1 0 1,0 0-1,0 8-83,-1-10 73,3 293 764,-4-182-1637,1-80-3164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8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0 300 13846,'0'0'750,"0"0"-497,0 0-271,16-21-44,-11 14 59,121-150-2,-120 150-13,18-20-240,0 2 1,27-22 257,-51 46-3,1 0-1,0 1 1,-1-1 0,1 1 0,0-1-1,-1 0 1,1 1 0,0-1-1,0 1 1,-1 0 0,1-1 0,0 1-1,0 0 1,0-1 0,-1 1 0,1 0-1,0 0 1,0 0 0,0 0-1,0 0 1,0 0 0,0 0 3,-1 1 0,1 0 0,0 0-1,-1 0 1,1 0 0,-1 0 0,1 1 0,-1-1 0,0 0-1,1 0 1,-1 0 0,0 1 0,0-1 0,0 0 0,0 1-1,0-1 1,0 0 0,0 1 0,1 307 1093,-2-158-764,1-133-876,0 1 0,1-1-1,2 0 1,-1 1 0,2-1 0,1-1-1,0 1 1,8 17 547,-4-24-6107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8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34 11717,'0'0'881,"0"0"-601,0 0-168,0 0 219,0 0-324,0 0 0,-1 0 0,1-1 0,0 1 0,-1 0 0,1 0 1,0 0-1,0-1 0,-1 1 0,1 0 0,0 0 0,-1 0 0,1 0 0,0 0 0,-1 0 1,1 0-1,0 0 0,-1 0 0,1 0 0,0 0 0,-1 0 0,1 0 0,0 0 1,-1 0-1,1 0 0,0 0 0,-1 0 0,1 0 0,0 0 0,-1 1 0,1-1 0,0 0 1,0 0-1,-1 0 0,1 1 0,0-1-7,0 5 26,1 0 0,-1 1 0,1-1 0,1 0 0,-1 0 1,1 0-1,1 4-26,9 30 137,-9-2 25,-2 1 0,-2 19-162,0-6 50,1-50-101,0-1-64,1-1-85,7-13 79,-1-1-1,0 1 1,-2-1-1,4-12 122,6-16 11,-5 17-5,21-47 15,-27 65-22,1 0-1,-1 0 0,1 0 1,1 1-1,-1 0 1,1 0-1,3-1 2,-8 6 1,0 1-1,0 0 1,0 0-1,1 0 1,-1 0-1,0 0 1,1 1-1,-1-1 1,1 0-1,-1 1 0,1-1 1,0 1-1,-1-1 1,1 1-1,-1 0 1,1 0-1,0 0 1,-1 0-1,1 0 1,0 0-1,-1 0 1,1 0-1,0 0 1,-1 1-1,1-1 1,-1 1-1,1-1 1,1 2-1,-1-1 11,1 1 1,-1 0 0,0 0 0,0 0-1,1 0 1,-1 0 0,0 0-1,-1 0 1,1 1 0,0-1 0,-1 1-1,1 0 1,-1-1 0,0 1 0,0 0-12,5 13 59,-2 1 0,0-1 0,-1 1 1,-1-1-1,0 13-59,-2 88 118,-1-55-74,0-28-47,0-20-201,1 0 0,0 0 0,1 0 0,1 5 204,-2-18-124,0 0-1,1-1 0,-1 1 0,0 0 0,0 0 1,0-1-1,1 1 0,-1 0 0,0-1 0,1 1 0,-1 0 1,1-1-1,-1 1 0,1 0 0,-1-1 0,1 1 1,-1-1-1,1 1 0,-1-1 0,1 1 0,0-1 1,-1 0-1,1 1 0,0-1 0,-1 0 0,1 0 0,0 1 1,0-1-1,-1 0 0,1 0 0,0 0 0,0 0 1,-1 0-1,1 0 0,0 0 0,0 0 0,0 0 125,8 0-3919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29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1201,'0'0'4180,"0"0"-1979,0 0-1136,0 0-745,1-3-315,0 2 13,-1 0 0,1 0 0,-1 0 0,1 0 0,-1 0 1,1 0-1,0 0 0,0 0 0,-1 0 0,1 0 0,0 0 0,0 1 0,0-1 0,0 0 0,0 1 0,0-1 0,0 1 0,0-1 1,0 1-1,0-1 0,0 1 0,0 0 0,1 0 0,0-1-18,3 0 78,1 1 0,-1 0 0,1-1 0,-1 2 0,1-1 0,2 1-78,6 1 152,-1 1 0,1 0 0,-1 1 0,0 1 0,0 0-152,-5-2 55,0 1-1,-1 0 1,1 0-1,-1 1 1,0 0-1,-1 0 1,1 1 0,-1 0-1,0 0 1,0 0-1,-1 1 1,0 0-1,0 0 1,0 0-1,-1 1 1,0-1-1,-1 1 1,0 0 0,0 0-1,0 0 1,-1 0-1,-1 1 1,1-1-1,-1 1 1,-1-1-1,1 1 1,-2 4-55,1-4 87,0-1 1,-1 1-1,0-1 1,0 0-1,-1 1 1,0-1-1,-1 0 0,1 0 1,-2 0-1,1 0 1,-1-1-1,0 1 1,-1-1-1,1 0 1,-2 0-1,1-1 0,-1 1 1,-3 2-88,-38 42 851,-45 35-851,90-85-16,1 1 0,-1-1-1,0 1 1,1 0 0,-1 0 0,1-1 0,0 1-1,0 0 1,-1 0 0,1 0 0,0 2 16,-2 14-3584,3-13-767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9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8660,'0'0'608,"0"0"-448,0 0 273,0 108 1039,-2-79-912,2-1-351,0-4-129,0-7-48,0-5-32,12-10-64,7-2-385,6-19-1600,0-21-768,-16 16-176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39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2129,'7'-13'2727,"-7"13"-2677,0 0-1,1 0 0,-1 0 1,0 0-1,0 0 0,0 0 1,0 0-1,0 0 0,0 0 1,0 0-1,0 0 0,0 0 1,0-1-1,0 1 0,0 0 1,0 0-1,1 0 0,-1 0 1,0 0-1,0 0 0,0 0 1,0 0-1,0 0 0,0 0 0,0 0 1,0 0-1,0 0 0,0 0 1,1 1-1,-1-1 0,0 0 1,0 0-1,0 0 0,0 0 1,0 0-1,0 0 0,0 0 1,0 0-1,0 0 0,0 0 1,0 0-1,0 0 0,0 0 1,0 0-1,0 0 0,0 0 1,1 0-1,-1 1 0,0-1 0,0 0 1,0 0-1,0 0 0,0 0 1,0 0-1,0 0 0,0 0 1,0 0-1,0 0 0,0 0 1,0 1-1,0-1 0,0 0-49,-1 26 4541,1-7-4993,0-12 624,-1 12 88,2 0 0,0 0-1,1 0 1,1 0 0,3 8-260,-5-23 10,0 0 0,1 0-1,-1 0 1,1 0 0,0-1 0,0 1 0,1 0 0,-1-1-1,1 1 1,-1-1 0,1 0 0,2 1-10,-3-2-7,1 0 0,-1-1-1,1 0 1,-1 1 0,1-1 0,-1 0 0,1 0 0,0 0 0,0-1 0,0 1 0,-1-1 0,1 1-1,0-1 1,0 0 0,0 0 0,0 0 0,0-1 0,0 1 0,2-1 7,-2 0-4,1 0 0,-1-1 0,0 1 0,0-1 0,1 0 0,-1 0 0,0 0 0,-1 0 0,1 0 0,0-1 0,-1 1 0,1-1 0,-1 0 0,0 0 0,0 0 0,0 0 0,1-1 4,5-11 37,0 0 1,0-1-1,-1 0-37,-4 9-7,39-116 567,-42 123-549,0 0-1,0 0 1,1 0-1,-1 0 0,0-1 1,0 1-1,0 0 1,0 0-1,0 0 0,1 0 1,-1 0-1,0 0 1,0 0-1,0 0 1,0 0-1,0 0 0,1 0 1,-1 0-1,0 0 1,0 0-1,0 0 0,0 0 1,1 0-1,-1 0 1,0 0-1,0 0 0,0 0 1,0 0-1,0 0 1,1 0-1,-1 0 0,0 0 1,0 0-1,0 0 1,0 1-1,0-1 0,1 0 1,-1 0-1,0 0 1,0 0-1,0 0 0,0 0 1,0 1-1,0-1 1,0 0-1,0 0 0,0 0 1,0 0-1,0 0 1,1 1-1,-1-1 0,0 0 1,0 0-1,0 0 1,0 0-1,0 1 1,0-1-1,0 0 0,0 0 1,0 0-11,4 28 140,0-1 1,-2 1-1,-1 21-140,5 47 136,-6-94-145,0-1 0,0 1-1,0-1 1,1 1 0,-1-1-1,1 1 1,-1 0 0,1-1-1,-1 1 1,1-1 0,0 0-1,0 1 1,0-1 0,0 0-1,0 1 1,0-1 0,0 0-1,0 0 1,0 0 0,1 0-1,-1 0 1,0 0 0,1 0-1,-1 0 1,1-1 0,-1 1 9,1-1-8,1 1 1,-1-1-1,0 0 1,0 0-1,0 0 1,0 0-1,0 0 1,0-1-1,0 1 1,0 0-1,0-1 1,0 0-1,0 1 1,0-1-1,0 0 1,0 0 0,-1 0-1,1 0 1,0-1-1,-1 1 8,3 0-89,0 0-1,0 0 1,-1 0-1,1 0 1,0 1 0,0 0-1,0 0 1,-1 0-1,1 0 1,0 0-1,0 1 1,0 0 0,-1 0-1,1 0 90,21 2-1245,-17-4 898,-1 0-1,1-1 1,-1 0-1,0 0 1,0-1 0,0 0-1,0 0 1,0-1-1,-1 1 1,1-1 0,-1-1-1,0 1 1,5-6 347,-5 5 37,0 0 0,0 0 0,1 1-1,-1-1 1,1 2 0,0-1 0,0 1 0,1 0 0,-1 0 0,1 1 0,0 0 0,-1 0 0,1 1 0,0 0-37,-5 1 135,0 0-1,0 0 1,0 0 0,0 0 0,0 1-1,0 0 1,0-1 0,-1 1 0,1 0 0,0 0-1,0 1 1,-1-1 0,1 1 0,1 1-135,0 0 128,-1 1 0,1-1 1,-1 1-1,0 0 0,0 0 1,0 1-1,-1-1 0,2 3-128,6 12 340,-1 2 0,-1-1 0,6 21-340,-11-30-460,0 1-1,-1-1 0,-1 1 1,0-1-1,0 2 461,-1-5-4568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40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11653,'12'19'-157,"60"82"1999,72 77-1842,112 98 1688,-124-148-1387,5-7 0,6-6 1,139 85-302,-266-190-158,23 16 150,-37-25-221,-1 1 0,1-1 1,-1 0-1,1 1 0,-1-1 1,0 1-1,0-1 0,0 1 1,0-1-1,0 1 0,0 0 1,0 0-1,0 0 1,0-1-1,-1 1 0,1 0 1,-1 0-1,0 1 229,-3-1-4095,-13-2-1681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7:40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1352 13030,'0'0'832,"-64"-92"-383,97 18-305,36-26 80,18-16 512,14-8 0,17-4-287,8 1-209,7 6-112,-4 11-96,-16 15 16,-13 12-32,-14 7 48,-5 1-64,-69 60-785,-7-1-3408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4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9380,'0'0'963,"0"0"-757,1 21-185,0 134 294,1-78-47,-1-5-101,-3 15-167,5-107 144,1-1 0,1 1 0,8-19-144,-1-4 131,-9 33 0,0 0 1,1 0 0,0 0-1,0 0 1,1 0-1,0 1 1,1 0 0,5-8-132,-8 14 29,0 0 0,0 0-1,0 1 1,0-1 0,0 1 0,1-1 0,-1 1 0,1 0 0,0 0 0,-1 1 0,1-1 0,0 1 0,0 0 0,0 0 0,0 0 0,0 0 0,0 1 0,0 0 0,0-1-1,0 1 1,0 1 0,0-1 0,0 1 0,2 0-29,-4 0 8,1-1 1,-1 1-1,0 1 0,0-1 0,0 0 0,1 0 0,-1 1 0,0-1 1,-1 1-1,1 0 0,0-1 0,0 1 0,-1 0 0,1 1-8,24 35 68,-15-20-26,-8-14-50,0 1 1,0-1-1,0 0 0,0 0 0,1-1 0,-1 1 0,1-1 0,0 1 0,0-1 0,0 0 0,1-1 1,-1 1-1,1-1 0,-1 0 0,1 0 0,0 0 0,0 0 0,0-1 0,0 0 0,0 0 0,0-1 1,0 1-1,0-1 0,0 0 0,0 0 0,2-1 8,21-3-82,-22 3 74,0 0 1,1 1-1,-1-1 0,0 1 0,4 0 8,-8 1 0,0-1-1,0 1 1,0-1-1,0 1 1,0-1 0,0 1-1,0 0 1,0 0-1,0 0 1,-1 0 0,1 0-1,0 1 1,-1-1-1,1 1 1,-1-1 0,1 1-1,-1-1 1,2 2 0,-1 2-74,1-1 0,1-1 0,-1 1 1,0 0-1,1-1 0,0 0 0,0 0 0,1 1 74,-2-3-563,-1 1-1,0-1 0,0 0 0,1 0 0,-1-1 0,1 1 1,-1 0-1,1-1 0,-1 0 0,1 0 0,1 1 564,1-1-4791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5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6499,'0'0'2156,"0"0"-1223,0 0-380,0 0 314,0 0-147,0 19-232,0 62-173,0-75-289,0 1 0,0-1-1,0 1 1,1-1 0,0 0-1,1 0 1,-1 1 0,1-1 0,1 0-1,-1 0 1,1-1 0,0 1 0,2 2-26,-3-5 2,0-1 0,0 0 0,0 0 0,0-1 0,1 1 0,-1 0 0,1-1 0,-1 1-1,1-1 1,-1 0 0,1 0 0,0 0 0,0 0 0,0 0 0,0-1 0,-1 1 0,1-1 0,0 0 0,0 0 0,0 0 0,0 0 0,0-1 0,0 1 0,0-1 0,0 1-2,1-2 0,0 1-1,0 0 1,-1-1 0,1 0-1,-1 0 1,1 0 0,-1 0-1,0-1 1,0 1-1,0-1 1,0 0 0,0 0-1,0 0 1,-1 0 0,0 0-1,2-3 1,7-11-66,0-2-1,5-13 67,-6 12-80,21-42 48,-31 62 33,0 0 0,0 0 0,0 0 0,0 0-1,0 0 1,0-1 0,0 1 0,0 0 0,0 0 0,0 0-1,0 0 1,0 0 0,0 0 0,1-1 0,-1 1-1,0 0 1,0 0 0,0 0 0,0 0 0,0 0-1,0 0 1,0 0 0,0 0 0,1 0 0,-1 0-1,0-1 1,0 1 0,0 0 0,0 0 0,0 0-1,0 0 1,1 0 0,-1 0 0,0 0 0,0 0 0,0 0-1,0 0 1,0 0 0,1 0 0,-1 0 0,0 0-1,0 0 1,0 0 0,0 0 0,0 0 0,0 1-1,1-1 0,4 7 14,3 10 68,-3-2 74,0 1 0,1-1 0,1-1 0,1 1 0,7 11-156,-13-23 2,0 0 1,0-1 0,0 1 0,1 0 0,-1-1 0,1 1-1,-1-1 1,1 0 0,0 0 0,0 0 0,0 0 0,0 0-1,0-1 1,1 1 0,-1-1 0,0 0 0,1 0-1,-1 0 1,1-1 0,-1 1 0,1-1 0,-1 1 0,1-1-1,-1-1 1,1 1 0,-1 0 0,1-1 0,-1 1-1,1-1 1,0-1-3,1 0 3,-1-1 0,1 1 0,-1-1 0,1 0 0,-1-1 0,0 1 0,0-1 0,-1 0-1,1 1 1,-1-2 0,0 1 0,0 0 0,0-1 0,0 1 0,0-2-3,7-14 38,-1-1 0,7-20-38,-12 27 13,-4 11 56,1 1 0,-1-1-1,1 1 1,0-1-1,0 1 1,0 0 0,0-1-1,0 1 1,1 0-1,1-3-68,-3 5 187,0 0-43,0 0-5,0 0-64,2 22 77,36 220 149,-35-259-271,0 1 0,1-1 0,1 0 0,7-14-30,-6 13 11,-3 6 17,2 1 1,-1 0-1,1 0 1,1 1-1,4-7-28,-8 14 17,0 1-1,0-1 1,0 0 0,0 1-1,0 0 1,1-1-1,-1 1 1,1 0 0,0 0-1,0 1 1,-1-1-1,1 0 1,0 1 0,1 0-1,-1 0 1,0 0-1,0 0 1,0 0 0,1 1-1,-1-1 1,3 1-17,-5 0 10,1 0 1,0 1 0,-1-1 0,1 0-1,-1 1 1,1-1 0,-1 1 0,1 0-1,-1-1 1,0 1 0,1 0 0,-1 0-1,0 0 1,1 0 0,-1 0 0,0 0-1,0 0 1,0 1 0,0-1 0,0 0-1,0 1 1,0-1 0,-1 0 0,1 1-1,0 0-10,14 45 76,-10-27-28,-2-10-46,1 0 0,0-1 0,0 0 0,0 0 0,4 5-2,-6-12-18,-1 0 1,1 1 0,0-1-1,0 0 1,0 0 0,0 0 0,0 0-1,0-1 1,0 1 0,1 0-1,-1-1 1,1 0 0,-1 1-1,1-1 1,0 0 0,-1-1 0,1 1-1,0 0 1,-1-1 0,1 1-1,0-1 1,0 0 17,1 0-16,0 0 0,0-1 1,0 0-1,0 0 0,0 0 0,-1 0 0,1 0 1,0-1-1,-1 1 0,1-1 0,-1 0 1,0 0-1,0-1 0,1 1 0,-1-1 0,-1 1 1,1-1-1,0 0 0,1-2 16,5-3-9,-6 4 4,1 0 1,1 1 0,-1-1-1,0 1 1,1 0-1,0 0 1,-1 1 0,5-2 4,-8 4-1,0-1 0,1 1 0,-1 0 1,0 0-1,0-1 0,1 1 0,-1 0 1,0 0-1,0 0 0,1 0 0,-1 1 1,0-1-1,0 0 0,1 1 0,-1-1 0,0 0 1,0 1-1,0-1 0,1 1 0,-1 0 1,0-1-1,0 1 0,0 0 0,0 0 1,0 0-1,0-1 0,-1 1 0,1 0 0,0 0 1,0 0-1,-1 1 0,1-1 0,0 0 1,-1 0-1,1 0 0,-1 0 0,0 1 1,1-1 0,7 25-226,0-1 0,1 18 226,-6-30-706,0-3-3512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7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380 476 8548,'0'0'1387,"0"0"-533,0 0-104,0 0 133,0 0 13,0 0-322,-10-7-153,-34-19 6,41 24-296,1 1 0,-1-1 1,1 1-1,-1 0 0,0 0 0,1 0 0,-1 0 0,0 0 1,0 1-1,0-1 0,0 1-131,-7-1 411,6-1-386,0 1 0,0 1 0,0-1 0,0 0 0,-1 1 0,1 0 0,0 0 0,0 0 0,0 1 0,-1-1 0,1 1-1,0 0 1,0 0 0,0 1 0,0-1 0,1 1 0,-1 0 0,0 0 0,0 0 0,1 0 0,0 1 0,-1-1 0,1 1 0,0 0 0,0 0 0,0 0-25,-4 7 7,0 0 1,0 0-1,1 0 1,0 1 0,1 0-1,-2 7-7,4-11-2,1 0-1,1-1 0,-1 1 0,1 0 1,0 0-1,1 0 0,0 0 1,0 0-1,0 0 0,1 0 1,0 0-1,0 1 3,0-5-4,0-1 0,0 1-1,1-1 1,-1 0 0,0 0 0,1 1 0,-1-1 0,1 0-1,0 0 1,-1-1 0,1 1 0,0 0 0,0-1 0,0 1-1,1-1 1,-1 1 0,0-1 0,0 0 0,1 0 0,-1 0-1,1 0 1,-1-1 0,1 1 0,-1-1 0,1 1 0,2-1 4,9 2-26,0-1 1,0-1 0,0 0 0,5-2 25,-17 2-2,7-1-12,0-1-1,0-1 0,0 1 1,0-1-1,-1-1 1,1 0-1,-1 0 0,0 0 1,0-1-1,0-1 1,-1 1-1,1-1 0,-2 0 1,1-1-1,0 0 1,-1 0 14,10-11-77,-1-2-1,-1 0 1,0 0 0,-2-1 0,7-14 77,-10 12-40,-1 0 0,-1 0-1,-1-1 1,-1 0 0,-1 0-1,-1 0 1,-1 0 0,-1 0 0,-1-1-1,-3-16 41,2 34 5,0-1 0,0 1 0,-1 0 0,0 0 0,-1 0-1,1 0 1,-1 0 0,-1 0 0,1 1 0,-1-1 0,0 1-1,-1 0 1,1 0 0,-1 1 0,0-1 0,-1 1 0,1 0 0,-1 1-1,0-1 1,0 1 0,-1 0 0,1 1 0,-6-3-5,-4-1 14,-1 0 1,0 1 0,0 1-1,0 0 1,-1 2-1,1 0 1,-1 1 0,0 0-1,-7 2-14,17 0 5,0 1 0,0 0 0,1 1 0,-1 0 0,0 0 0,1 1 1,0 0-1,0 0 0,0 0 0,0 1 0,0 0 0,1 1 0,-1-1 0,1 1 0,0 1 0,1-1 0,-1 1 0,1 0 0,0 0 0,-2 3-5,-4 9 6,-1-1-1,2 2 0,0-1 1,1 1-1,1 1 0,1 0 1,0 4-6,-2 18-7,2 0 0,1 0 0,2 1 0,3 0 0,2 20 7,0-33 8,1 0-1,2 0 0,1-1 1,1 1-1,2-1 1,0-1-1,2 1 1,2-1-1,0-1 0,2 0 1,1-1-1,1-1 1,1 0-1,14 16-7,-24-34 1,0 1 0,0-2-1,1 1 1,0-1 0,0 0-1,0 0 1,1-1 0,0 0 0,0-1-1,0 0 1,0 0 0,1-1-1,0 0 1,7 1-1,-8-3 1,-1 0 0,0-1 0,1 0-1,-1 0 1,0 0 0,0-1 0,1-1 0,-1 1 0,0-1-1,0-1 1,0 1 0,0-1 0,-1-1 0,1 0 0,-1 0-1,0 0 1,6-5-1,8-9-35,-2 0 0,0-1 0,-1-1 0,-1-1 0,-1-1-1,2-4 36,-13 18-354,0-1-1,-1 1 0,0-1 0,-1 0 0,1-4 355,10-34-4765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7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1 350 11253,'0'0'360,"0"0"-226,0 0-36,16-19 105,-5 7-170,13-16 19,-1 0-1,-1-1 0,15-29-51,-18 24 34,-8 14-31,0-1-1,1 2 1,2-1 0,0 2 0,12-14-3,-25 31 1,0 0-1,0 0 1,0 0 0,0 0-1,1 0 1,-1 1 0,0-1-1,0 0 1,1 0 0,-1 1-1,0-1 1,1 1 0,-1-1-1,0 1 1,1 0 0,-1-1-1,2 1 0,-3 0 8,1 0-1,0 1 0,-1-1 0,1 0 0,0 0 0,-1 1 0,1-1 0,0 1 0,-1-1 0,1 0 0,-1 1 0,1-1 0,0 1 0,-1 0 0,1-1 0,-1 1 0,0-1 0,1 1 0,-1 0 0,1-1 0,-1 1 0,0 0 0,1 0-7,1 6 123,0 0-1,-1 1 1,0-1-1,0 1 0,0-1 1,-1 1-123,0-1 154,3 66 67,-3-1 1,-3 1-1,-3 0 1,-4-1-1,-5 13-221,7-60-3674,2-12-5455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12822,'0'0'592,"34"25"-402,-34-25-190,169 118 93,-50-49 806,56 20-899,-40-21 640,241 131 789,271 138-510,-377-201-856,265 128 69,-442-222-445,1-4 0,2-5 0,45 8 313,-113-32-2779,-56-8-34,-21-3-1256,-10-10-2438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09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1651 14967,'-140'0'1008,"182"-76"-832,91-52-176,61-55 64,40-35-64,21-10 177,16 5 15,-2 17-96,-9 23-96,-28 24-32,-182 129-1745,-25 13-4466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55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10853,'0'0'928,"0"0"-928,0 0-128,0 0 128,155-31 48,-85 5 16,4-2 32,1 2-64,-4 2 64,-13 5-96,-12 0 0,-11 4-288,-12 1-2097,-23 10-528,0-1-1841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4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11413,'0'0'870,"0"0"-67,0 0-592,0 0-81,0 0 417,0 17 184,-1 60-358,3 177-124,-2-248-239,1 1 0,0-1 0,0 0 0,0 0 0,1 0 1,0 0-1,0 0 0,2 2-10,-3-6-228,0 0 1,0 0-1,0 0 1,0-1-1,1 1 1,-1 0-1,0-1 1,1 1-1,-1-1 1,1 0-1,0 1 1,-1-1-1,1 0 1,0 0-1,0 0 1,0 0-1,0 0 0,0-1 1,-1 1-1,1 0 1,1-1-1,-1 0 1,0 1-1,0-1 1,0 0-1,1 0 228,-2 0-195,0 0 0,0 0 0,-1-1 0,1 1 0,0 0 0,0 0 0,0-1 0,0 1 0,0 0-1,0-1 1,-1 1 0,1-1 0,0 1 0,0-1 0,-1 0 0,1 1 0,0-1 0,-1 0 0,1 1 0,-1-1-1,1 0 1,-1 1 0,1-1 0,-1 0 0,1 0 0,-1 0 195,6-26-1025,-5 18 397,4-35-395,-3-1 1,-2-37 1022,0 31-199,0-33-324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4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21 130 7780,'0'0'544,"0"0"-256,-21-93-288,21 69-128,0 12-2865,0 12 319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5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1 362 3666,'6'4'521,"0"0"1,1-1-1,-1 0 1,1 0-1,0 0 1,0-1 0,1 1-522,-5-2 150,1-1 1,-1 1 0,1 0 0,-1-1 0,1 0 0,-1 0 0,1 0 0,-1-1 0,1 1 0,-1-1-1,1 1 1,-1-1 0,0 0 0,1-1 0,-1 1 0,0-1 0,1 1-151,5-6 163,0 0 1,0 0-1,-1-1 0,0 0 1,-1 0-1,1-1 0,-2 0 1,2-2-164,7-12 54,-1 1 0,-2-2 1,0 0-55,-4 6 21,-2 0 0,0-1 0,0 0 0,-2 0 0,0 0 0,-2 0 0,0 0 0,-1-1 0,-1 0-21,1 19 8,-1 0-1,0 1 0,0-1 1,0 0-1,0 0 1,0 0-1,0 1 0,0-1 1,0 0-1,-1 0 1,1 1-1,0-1 0,0 0 1,0 0-1,-1 1 1,1-1-1,-1 0 0,1 1 1,0-1-1,-1 0 0,1 1 1,-1-1-1,1 1 1,-1-1-1,0 1 0,1-1 1,-1 1-1,1-1 1,-1 1-1,0-1 0,1 1 1,-1 0-1,0-1 1,0 1-1,1 0 0,-1 0 1,0 0-1,0 0 1,1-1-8,-2 2 19,1-1 0,0 1 0,0-1 0,0 1 0,0-1 0,0 1 0,0 0 0,0-1 0,0 1 0,0 0 0,0 0 0,0 0 0,0 0 0,1-1 0,-1 1 0,0 0 0,1 1 0,-1-1 1,1 0-1,-1 0 0,1 0 0,-1 0 0,1 0 0,0 0 0,0 1 0,-1-1 0,1 0 0,0 0-19,-8 64 98,3 0 0,3 1 0,3 9-98,-1-22 37,2 201 4,-6 345 30,2-547-86,-2 0 0,-3 1 0,-4 10 15,10-55-2,1-7 2,-1 1-1,1-1 1,0 1 0,0-1 0,-1 1 0,1-1-1,-1 1 1,1-1 0,-1 0 0,0 1 0,1-1-1,-1 0 1,0 1 0,0-1 0,0 0 0,0 0-1,0 0 1,0 1 0,0-2-1,1 0 0,0 0 0,0 0 0,0 0-1,-1 0 1,1 0 0,0 0 0,0 0 0,0 0 0,-1 0-1,1 0 1,0 0 0,0 0 0,0 0 0,-1 0 0,1 0 0,0 0-1,0 0 1,0 0 0,-1-1 0,1 1 0,0 0 0,0 0-1,0 0 1,0 0 0,-1 0 0,1 0 0,0-1 0,0 1-1,0 0 1,0 0 0,0 0 0,0 0 0,-1-1 0,1 1 0,0 0-1,0 0 1,0 0 0,0-1 0,0 1 0,0 0 0,0 0-1,0 0 1,0-1 1,-3-12-120,-2-33-339,3 1 0,2-40 459,1 31-34,-1 41 74,0 0 0,1 0-1,1 0 1,0 0 0,1 1 0,1-1 0,-1 1 0,2 0-1,0 0 1,0 0 0,1 1 0,1-1 0,0 1-1,0 1 1,1 0 0,0 0 0,1 0 0,0 1-1,1 0 1,0 1 0,0 0 0,1 1 0,0 0 0,0 0-1,0 1 1,6-1-40,199-78 1359,-156 63-1245,-27 13-169,12-6 88,-20-1-3205,-20 9-5517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5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1 639 14775,'0'0'547,"0"0"-486,20-4-61,-4 2 4,-4 1 1,0 0 0,-1-1 0,0 0 0,1-1 0,-1-1 0,0 0 0,0 0 0,-1-1 0,1 0 0,-1-1 0,4-4-5,1-1 0,0-2 1,-1 0-1,-1-1 1,0 0-1,-1-1 1,-1-1-1,0 0 1,-1 0-1,-1-1 1,0 0-1,5-17 0,-4 6-1,-2 0-1,0 0 0,-2-1 1,-2 0-1,0 0 1,-2 0-1,-1-13 2,0-1 5,0 23 2,-1-1 1,-1 0-1,-1-3-7,2 23 6,-1 0 0,1 0 0,0-1 0,-1 1 0,1 0 0,-1 0 0,1 0 0,-1 0 0,1 0 0,-1 1 0,1-1 0,-1 0 0,0 0 0,0 0 0,0 0 0,1 1 0,-2-2-6,1 2 5,1 0 0,-1 0 0,1 0 0,-1 0-1,1 0 1,-1 0 0,1 0 0,-1 0 0,1 0-1,-1 0 1,1 0 0,-1 0 0,1 0 0,-1 1-1,1-1 1,-1 0 0,1 0 0,0 0 0,-1 1-1,1-1 1,-1 0 0,1 1 0,0-1-1,-1 0 1,1 1 0,-1-1 0,1 0 0,0 1-1,0-1 1,-1 1 0,1-1 0,0 1 0,0-1-1,-1 0 1,1 1 0,0-1 0,0 1 0,0-1-1,0 1 1,0-1 0,0 1 0,0-1 0,0 1-1,0-1 1,0 1 0,0 0-5,-12 54 93,3 1 0,3 0-1,1 10-92,-2 25 50,-36 254 33,28-254-74,-5 0 0,-24 65-9,30-120-72,-16 32 72,30-94-2094,7 3 1958,1 0-1,1 0 1,0 1 0,9-12 136,51-85-418,-56 99 133,6-11-536,17-21 821,-31 45-34,1 1 0,-1-1-1,2 1 1,-1 0 0,1 0 0,-1 1-1,2 0 1,-1 0 0,6-2 34,-9 5-17,-1 1 0,1-1 1,0 1-1,0 0 0,0 0 0,0 1 1,0-1-1,0 1 0,0 0 0,0 0 0,0 0 1,0 1-1,0-1 0,2 2 17,5 1 43,-1 0-1,0 1 0,0 1 1,5 3-43,-6-4 148,-2-1-80,0 0 1,0 0-1,0-1 1,0 0 0,1-1-1,-1 1 1,0-1-1,1-1 1,-1 0-1,1 0 1,-1 0-1,1-1 1,-1 0 0,1 0-1,6-3-68,-10 3 10,1 0 1,0-1-1,-1 0 1,0 0-1,1 0 0,-1-1 1,0 0-1,0 1 1,0-1-1,0-1 0,-1 1 1,1 0-1,-1-1 1,0 0-1,0 0 0,0 0 1,-1 0-1,1 0 1,-1-1-1,0 1 0,0 0 1,-1-1-1,1 0 1,0-3-11,-1 1 19,0 0 1,0 0 0,0 0 0,-1 0 0,0 0 0,0-1 0,-1 1-1,0 0 1,0 0 0,-2-5-20,1 7 33,0 1 1,0-1-1,0 1 0,-1-1 0,0 1 0,0 0 0,0 0 1,0 0-1,0 0 0,-1 1 0,0-1 0,0 1 1,0 0-1,0 0 0,-1 0-33,-2-1 134,1 0-1,-1 0 1,0 1-1,0 0 1,-1 0 0,1 1-1,0 0 1,-1 0-1,0 0 1,1 1 0,-1 1-1,0-1 1,-1 1-134,9 1-164,0 0-1,0 0 1,0 0 0,0-1 0,0 1-1,0 0 1,0 0 0,0 0 0,0-1 0,1 1-1,-1 0 1,0 0 0,1-1 0,-1 1-1,1 0 1,-1-1 0,0 1 0,1 0 164,3 2-447,-1 1 0,1-1 0,0 0 0,1 0 0,-1 0 1,0 0-1,1-1 0,0 0 0,-1 0 0,1 0 0,0 0 0,0-1 0,0 0 1,1 0 446,9 1-3581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16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2401,'0'0'2110,"0"0"-354,0 0-441,0 0-130,0 0 175,19 13-10,-19-13-1350,27 20 705,22 20-705,-45-36 40,0 0 0,-1 0 0,1 0 0,-1 1 1,0-1-1,0 1 0,-1 0 0,1-1 0,-1 1 1,0 1-1,-1-1 0,1 0 0,0 3-40,3 11 83,-3-14-85,1 6 27,1-1 0,1 1 0,0-1 0,0 0 0,3 2-25,-7-9-7,0-1 0,1 0 0,-1 0 0,1-1 0,0 1 1,0 0-1,0-1 0,-1 1 0,1-1 0,1 1 0,-1-1 0,0 0 0,0 0 1,0 0-1,1 0 0,-1 0 0,0 0 0,1-1 0,-1 1 0,1-1 0,-1 0 1,1 0-1,-1 1 0,1-2 0,-1 1 0,3 0 7,-3-1-15,0 0 1,0 0-1,1 1 0,-1-1 0,0-1 1,0 1-1,-1 0 0,1 0 0,0-1 1,0 1-1,-1-1 0,1 0 0,0 1 1,-1-1-1,0 0 0,1-1 15,20-36 2,-14 22-8,2-2 39,1 0-1,0 1 1,12-12-33,-17 23 117,0 0 0,1 1 0,0 0 0,0 0 0,1 1 0,0 0-1,-1 0 1,2 1 0,-1 0 0,2-1-117,40-12 523,0 1 0,50-7-523,-3 0 224,-66 14-185,29-6 5,-60 15-92,0 0 0,0 0 1,0 0-1,0 0 0,1 0 1,-1 0-1,0 0 0,0 0 0,0 0 1,0 0-1,1 0 0,-1 0 0,0 0 1,0 0-1,0 0 0,0 0 1,0 0-1,1 0 0,-1-1 0,0 1 1,0 0-1,0 0 0,0 0 1,0 0-1,1 0 0,-1 0 0,0 0 1,0-1-1,0 1 0,0 0 0,0 0 1,0 0-1,0 0 0,0 0 1,0-1-1,0 1 0,0 0 0,1 0 1,-1 0-1,0 0 0,0-1 0,0 1 1,0 0-1,0 0 0,0 0 1,0 0-1,0-1 0,-1 1 0,1 0 1,0 0 47,0-1-765,0-2-5961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0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11237,'0'0'643,"0"0"-96,0 0-350,4 18 196,12 66-3,-4 1 1,1 66-391,-5 193-165,-8-343-177,0-13-855,-5-398-620,5 391 1809,1 0 1,0 0 0,2 0-1,0 1 1,2-1 0,0 1-1,0 0 1,2 0 0,6-12 7,-9 23-12,0-1 0,0 1 0,0 1 0,1-1 0,0 1 0,0 0 1,1 0-1,0 0 0,0 1 0,0 0 0,1 0 0,-1 0 0,1 1 1,0 0-1,1 0 0,-1 1 0,1 0 0,-1 0 0,1 1 0,0 0 1,0 0-1,0 1 0,5 0 12,-9 1 9,0-1-12,0 1-1,0-1 1,1 1-1,-1 0 1,0 1-1,0-1 1,0 1-1,0-1 1,3 2 3,-6-1 19,1 0 1,-1 1-1,0-1 0,0 0 1,0 0-1,0 0 0,0 1 1,0-1-1,0 0 0,0 1 1,-1-1-1,1 1 0,-1-1 1,1 1-1,-1 0 0,1-1 1,-1 1-1,0-1 0,0 1 1,1 0-1,-1-1 0,-1 1 1,1-1-1,0 1 0,0 0-19,-1 6 120,1 0-1,-2 0 1,1 0-1,-1 0 1,0 0-1,-1-1 1,1 1-1,-1-1 0,-1 0 1,0 0-1,0 0 1,0 0-1,-1-1 1,0 0-1,0 0 1,0 0-1,-1 0 0,-4 2-119,2 0 81,-1-1-1,-1-1 0,1 0 1,-1 0-1,0-1 0,-1 0 0,1-1 1,-1 0-1,0-1 0,0 0 0,0 0 1,0-1-1,-1-1-80,7-3-2645,9-5 1606,7-5 22,6-1-1784,-1 3-1881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1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9140,'0'0'454,"0"0"197,3 20-94,5 32-355,-2 0-1,-2 23-201,-4-67-96,2 29 296,-2-36-234,0-1 0,0 1 0,0-1 0,0 1 0,0-1 0,1 1 0,-1 0 0,0-1-1,0 1 1,1-1 0,-1 1 0,0-1 0,1 1 0,-1-1 0,1 0 0,-1 1 0,1-1 0,-1 1 0,0-1-1,1 0 1,-1 1 0,1-1 0,0 0 0,-1 0 0,1 1 0,-1-1 0,1 0 0,-1 0 0,1 0 0,-1 0-1,1 0 1,0 0 0,-1 0 0,1 0 0,-1 0 0,1 0 0,0 0 0,-1 0 0,1 0 0,-1 0 0,1 0-1,-1-1 1,1 1 0,0 0 0,-1 0 0,1-1 0,-1 1 0,1 0 0,-1-1 0,0 1 0,1-1-1,-1 1 1,1 0 0,-1-1 34,3-2-69,0 1-1,0-1 0,0 0 1,0 0-1,0-1 1,-1 1-1,1-1 0,-1 1 1,0-1-1,0-1 70,19-44-62,-10 22-60,9-22 41,-10 24 64,0 0 1,2 1 0,1 0-1,1 1 1,7-8 16,-18 28-59,-1-1-1,1 1 1,1 0-1,-1 0 1,0 0-1,1 1 1,-1 0-1,1-1 1,0 1-1,0 0 1,0 0-1,0 1 1,0 0-1,0-1 1,1 1-1,-1 0 1,0 1-1,0-1 1,1 1-1,2 0 60,-1 0-3457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1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7091,'0'0'785,"7"90"-481,-7-37 176,0-1 368,0 0-79,0-9-449,10-10-192,5-12-128,2-16-224,-9-5-2513,-2-14-3554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2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0 348 7107,'0'0'2025,"0"0"-1369,0 0-551,0 0-15,0 0 166,4 4-13,38 39 3,-40-40-170,-1 0 1,0 0-1,0 0 1,0 0-1,0 0 1,0 0-1,0 0 1,-1 0-1,1 0 1,-1 1-77,2 7 224,10 72 321,-10-58-516,2-1-1,0 0 1,2 0-1,3 7-28,-9-30-33,0 0-1,0 0 1,1 0 0,-1-1-1,0 1 1,1 0-1,-1 0 1,1 0 0,-1 0-1,1-1 1,-1 1-1,1 0 1,-1 0-1,1-1 1,0 1 0,-1-1-1,1 1 1,0 0-1,0-1 1,0 1 0,-1-1-1,1 0 1,0 1-1,0-1 1,0 0-1,0 1 1,0-1 0,0 0-1,-1 0 1,1 0-1,0 0 1,0 0-1,0 0 1,0 0 0,0 0-1,0 0 1,0 0-1,0-1 1,0 1 0,0 0-1,-1-1 1,1 1-1,0 0 1,0-1-1,0 1 1,-1-1 0,1 1-1,0-1 1,0 0-1,0 0 34,3-2-202,0-1-1,0 0 0,0 0 1,0 0-1,0 0 1,-1-1-1,1-1 203,2-4-90,1-1-29,0 0 0,0 1-1,0 0 1,6-4 119,-10 11-13,-1 1 0,1-1 0,0 1 0,0 0 0,0 0 0,0 0 0,1 0 0,-1 0 0,0 1 0,1 0 1,-1 0-1,1 0 0,-1 0 0,1 0 0,0 0 0,-1 1 0,4 0 13,-4 0-1,1 0 1,-1 0-1,1 0 1,0 1-1,-1-1 1,1 1-1,-1 0 1,1 0 0,-1 1-1,1-1 1,-1 1-1,0-1 1,0 1-1,1 0 1,-1 0-1,-1 0 1,1 1-1,0-1 1,-1 1-1,1 0 1,-1-1-1,2 3 1,5 6 9,2 0 1,-1-1-1,1 0 0,2 0-9,-9-7 3,0 0 0,1-1 0,-1 0 0,1 1 1,-1-1-1,1-1 0,0 1 0,0-1 0,0 0 0,0 0 0,0 0 0,0-1 1,3 1-4,-5-1-2,0 0 1,0 0 0,0-1-1,-1 1 1,1 0-1,0-1 1,0 0 0,0 0-1,-1 0 1,1 0 0,0 0-1,-1 0 1,1-1 0,-1 1-1,3-2 2,-2-1-3,0 0-1,0 1 0,0-1 1,0 0-1,0-1 0,-1 1 1,0 0-1,0-1 0,1-1 4,4-15 14,0 0 1,-1 0-1,-1 0 0,-1-1 0,1-21-14,0-30 72,-4-9-72,-1 38 15,1-124 356,-2 96 3590,-5 184-1199,-1-29-2853,4 270 168,4-217-3102,-1-134 1235,0-7 120,0-16 1548,2 1 1,0 0 0,1 0 0,0 0-1,2 0 1,5-13 121,-6 20 149,2 1-1,-1 0 1,1 0-1,1 0 1,0 1-1,1 0 1,0 0-1,1 0 1,0 2-1,10-10-148,19-13 78,-34 29-1172,-3 3-3767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14503,'0'0'816,"0"0"-768,0 0-48,0 0-1473,0 0-1136,0 0-6307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23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19 192,'0'0'5229,"0"0"-2822,0 0-833,-19-3 122,-7-2-1104,2 1 593,0 0 0,-13 1-1185,143 12 1915,-37 4-1854,32 12-61,-72-17 7,-2 2 0,0 0 0,0 2-1,24 15-6,-45-24 3,-1 0-1,0 0 0,-1 0 1,1 0-1,0 1 0,-1 0 1,0 0-1,0 0 0,0 0 1,-1 1-1,1 0 0,-1-1 1,0 1-1,0 0 0,-1 1 0,1-1 1,-1 0-1,0 1 0,-1-1 1,1 1-1,-1 0 0,0-1 1,-1 3-3,1 3 25,0 0 1,-1 0-1,0 0 1,-1 0 0,0 0-1,-1-1 1,0 1-1,-1 0 1,0-1-1,-1 1 1,0-1 0,-2 3-26,-13 18 28,-2 0 0,-1-2 0,-2 0 0,-1-1 0,-1-2 0,-1 0 0,-1-2 0,-28 19-28,50-40-241,-3 3 405,7-2-7472,2-4 3391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6:55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6355,'0'0'1465,"0"0"-769,0 0-459,14-4 310,-4 1-406,-1 0-17,1 0 0,-1 1 0,1 0 1,0 1-1,0 0 0,0 0 0,0 1 0,0 0 0,0 1 0,4 1-124,-4 1 73,0 0 0,0 1 0,0 0 0,0 1 0,-1 0 0,0 1 0,0 0 0,-1 0 0,1 0 0,-1 2 0,0-1 0,-1 1 0,0 0 1,0 0-1,-1 1 0,0-1 0,-1 2 0,0-1 0,0 0 0,-1 1 0,0 0 0,0 0 0,-1 1 0,-1-1 0,0 0 0,0 1 0,0 4-73,-2-5 38,1-1 0,-1 0 1,0 0-1,-1 0 0,0 0 0,0 0 0,-1 0 1,0 0-1,-1 0 0,0 0 0,-1-1 1,1 0-1,-1 1 0,-1-1 0,-5 7-38,-20 21 25,-1 0 0,-2-2 0,-11 7-25,41-38-1192,3-3-2642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8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11733,'0'0'1041,"0"0"480,0 0-945,0 0-272,0 0 400,-17 130-480,13-35-224,4 7 0,0-12 112,0-14-112,0-14 0,2-15 0,13-13-736,3-17-1969,-1-17-785,-11-1-3345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8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37 8244,'0'0'1152,"0"0"705,0 0-1169,0 0-31,0 0-65,0 0-592,-48-36-880,56 46-3298,2 2 2609,1 0-3873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9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8276,'0'0'488,"1"20"-245,1-1-208,0 20 69,2-1 0,2 1 0,3 6-104,-8-39 23,1 1-1,0-1 1,1 0 0,0 0 0,0 0 0,0 0 0,1 0 0,0-1 0,1 2-23,-4-5-50,1 0 1,-1-1-1,1 1 1,0-1-1,0 1 1,-1-1-1,1 0 0,0 0 1,0 0-1,0 0 1,0 0-1,0 0 1,1 0-1,-1-1 0,0 1 1,0-1-1,0 0 1,1 1-1,-1-1 1,0 0-1,1 0 1,-1 0-1,0-1 0,0 1 1,0-1-1,1 1 1,-1-1-1,0 0 1,0 1-1,0-2 50,3 0-95,-1-1 1,0 0-1,0 0 0,0 0 0,-1-1 1,1 1-1,-1-1 0,0 0 0,0 0 1,0 0-1,0 0 0,0-3 95,11-12 177,-13 18-146,1 0 0,0 0 0,0 0 0,0 0 0,0 1 0,0-1 0,0 0 0,0 1 0,0 0 0,0 0 0,0-1 0,1 1 0,-1 0 0,0 1 0,0-1 0,0 0 0,0 1 0,0-1 0,0 1 0,0-1 0,0 1 0,0 0 0,0 0 0,0 0 0,-1 0 0,1 0 0,1 1-31,2 6 54,0-1 0,0 0 0,-1 1-1,0 0 1,-1 0 0,0 0 0,0 0-1,0 1 1,-1-1 0,0 2-54,0 1-468,1-1 0,0 1 0,1-1 0,0 0 0,1 0 0,2 3 468,1-3-2935,-5-8 942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29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3201,'0'0'4394,"0"0"-3132,0 0-1070,0 0 86,0 0-73,0 0 49,2 23-11,-1-12-203,5 68 600,-3 10-640,-5 35 429,-1-25-309,5-1 1,8 42-121,-9-220-921,5-16 921,1-4 0,5 0 0,10-29 0,-12 86-28,1 1 1,2 0-1,2 1 1,2 0-1,2 1 1,13-20 27,-27 51-8,1 0 1,0 0 0,0 1-1,1 0 1,0 0 0,1 1-1,5-5 8,-8 8 17,0 1 0,0 0-1,0 0 1,1 1 0,-1-1-1,0 1 1,1 0-1,0 1 1,-1-1 0,1 1-1,0 0 1,0 1 0,0 0-1,2-1-16,9 1 83,-12-1-34,1 1 1,0 0 0,0 0 0,-1 1-1,1-1 1,3 2-50,-8-2 19,1 1 1,-1-1-1,0 1 1,0-1-1,1 1 1,-1 0-1,0 0 0,0-1 1,0 1-1,0 0 1,0 0-1,0 0 1,0 0-1,0 0 0,0 0 1,0 0-1,-1 1 1,1-1-1,0 0 1,-1 0-1,1 1 1,-1-1-1,1 0 0,-1 1 1,0-1-1,0 0 1,1 1-1,-1-1 1,0 1-20,0 3 113,0-1 1,0 1 0,0 0-1,0 0 1,-1 0 0,1 0-1,-1-1 1,-1 1 0,1 0-1,-1-1 1,0 1 0,-2 3-114,0-1 109,-1 0 1,0 0 0,-1 0-1,0-1 1,0 0 0,0 0-1,-1 0-109,-7 6 347,0-1 0,-14 8-347,23-16 37,0 0-1,0 0 1,0 0-1,0-1 1,-1 0 0,1 0-1,-1-1 1,1 0-1,-1 0 1,0 0 0,-1 0-37,7-1-758,4-17-4087,13 0 2241,-2 6-1259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30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5 410 6643,'0'0'1571,"0"0"-415,0 0 218,0 0-11,-1 19-536,-2 59-566,3-74-252,0 1 0,0 0 0,0-1 0,0 1-1,1-1 1,0 1 0,0-1 0,0 1 0,0-1-1,1 1 1,0-1 0,-1 0 0,2 0 0,-1 0-1,0 0 1,1 0 0,0-1 0,3 4-9,-1-2-52,1-1 0,0 0 0,0-1 0,0 1 0,0-1 0,1 0 0,-1-1 0,1 1 0,6 0 52,-6-1-211,-1 0 0,1-1 1,-1 0-1,1 0 0,0-1 0,-1 0 1,1 0-1,0 0 0,0-1 0,-1 0 1,1 0-1,-1-1 0,1 0 0,-1 0 0,0 0 1,1-1-1,-1 0 0,0 0 0,-1-1 1,1 1-1,-1-1 0,1 0 0,3-5 211,-6 7 8,-1 0 1,0 0-1,1 0 0,-1 1 0,1-1 0,0 1 0,-1-1 0,1 1 0,0 0 0,0 0 0,0 0 0,0 1 0,0-1 0,0 1 1,0 0-1,0-1 0,0 1 0,0 1 0,0-1 0,0 0 0,-1 1 0,1-1 0,0 1 0,0 0 0,0 0 0,0 0 1,0 1-1,-1-1 0,1 0 0,-1 1 0,1 0 0,-1 0 0,1-1 0,0 3-8,3 0-81,0 0 0,0 0 0,1-1 0,-1 1 0,1-1 0,0-1 0,0 1 0,0-1 0,0-1 0,0 1-1,1-1 1,-1 0 0,0-1 0,1 0 0,-1 0 0,0 0 0,1-1 0,-1 0 0,0 0 0,0-1 0,0 0 0,0-1 0,0 1 0,0-1 0,0-1 0,-1 1-1,0-1 1,0 0 0,0 0 0,0-1 0,0 0 0,-1 0 0,0 0 0,0-1 0,0 1 0,-1-1 0,0-1 0,0 1 0,3-7 81,2-8 105,0 0 0,-1 0 1,0-1-1,-2-1 0,-1 1 1,-1-1-1,0-9-105,2-44 2018,-2-43-2018,-4 80 297,0-40 1756,0 52 931,0 27-1402,0 0-667,0 1-310,1 101 125,0 29-960,-5 1 0,-15 85 230,17-204-181,1-4-156,-1 1 0,1-1 1,-2 0-1,1 0 0,-4 7 337,6-16-15,0 0-1,0 0 0,0 0 1,0-1-1,0 1 1,0 0-1,-1 0 1,1 0-1,0 0 0,0 0 1,0 0-1,0-1 1,0 1-1,0 0 1,0 0-1,-1 0 0,1 0 1,0 0-1,0 0 1,0 0-1,0 0 1,0 0-1,0 0 0,-1 0 1,1-1-1,0 1 1,0 0-1,0 0 1,0 0-1,0 0 0,-1 0 1,1 0-1,0 0 1,0 0-1,0 0 1,0 1-1,-1-1 0,1 0 1,0 0-1,0 0 1,0 0-1,0 0 1,0 0-1,0 0 0,-1 0 1,1 0-1,0 0 1,0 0-1,0 1 1,0-1-1,0 0 0,0 0 1,0 0-1,0 0 1,-1 0-1,1 0 1,0 1-1,0-1 0,0 0 1,0 0-1,0 0 1,0 0-1,0 0 1,0 1-1,0-1 16,-2-14-210,0-11-84,1 2 255,1 0 0,0 0-1,2-7 40,-1 23 72,0 0 0,1 0 1,-1 0-1,1 1 0,1-1 0,-1 1 0,1 0 0,0-1 0,1 1 0,-1 1 1,1-1-1,0 0 0,3-2-72,4-2 48,0 1 1,0-1-1,1 1 0,0 1 1,1 1-1,0-1 0,0 2 1,2-1-49,33-12 417,36-8-417,13-5 132,-36 7-4782,-60 24 13,-1 1 921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35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11509,'0'0'224,"-139"40"-224,139-16 32,56 3-32,71 6 0,59 12 112,74 19 289,68 23 223,62 15-288,56 19-208,30 7-96,-3-6 64,-22-6-16,-28-21-80,-52-24-2033,-43-21 369,-272-50 95,-35 0-3698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36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3269 12550,'-92'20'848,"-46"2"-848,136-21 22,-1-1 1,0 1-1,1-1 0,-1 0 0,0 0 1,1-1-1,-1 1 0,0 0 0,1-1 1,-1 1-1,1-1 0,-1 0 0,1 0 1,-1 0-1,-1-2-22,3 2 10,0 0 0,0 0 0,1 0 1,-1 0-1,1 0 0,-1 0 0,1 0 0,-1-1 0,1 1 1,0 0-1,0 0 0,-1-1 0,1 1 0,0 0 1,0 0-1,0-1 0,0 1 0,1 0 0,-1 0 0,0-1 1,0 1-1,1 0-10,2-13 16,1 1 0,0 0 0,1 0 0,0 0 0,1 0 0,1 1 0,1-3-16,32-45-3,38-45 3,100-115-21,47-45 21,76-64 256,14 13 0,341-261-256,-154 185 117,198-100-117,-479 358 90,84-31-90,-79 52-5479,-221 110 3110,-9 5-96,-25 10-1777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3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6 2609,'0'0'2046,"0"0"-1256,0 0-310,0 0 499,0 0 299,0 0-336,6-4-69,-6 4-819,0 0-1,0-1 1,0 1-1,0 0 1,0 0-1,0 0 1,1 0-1,-1 0 1,0 0-1,0 0 1,0 0-1,0 0 1,0 0-1,0-1 1,0 1 0,1 0-1,-1 0 1,0 0-1,0 0 1,0 0-1,0 0 1,0 0-1,0 0 1,1 0-1,-1 0 1,0 0-1,0 0 1,0 0-1,0 0 1,0 0 0,1 0-1,-1 0 1,0 0-1,0 0 1,0 0-1,0 0 1,0 1-1,0-1 1,0 0-1,1 0 1,-1 0-1,0 0 1,0 0-1,0 0 1,0 0-1,0 0 1,0 0 0,0 1-1,0-1 1,0 0-1,0 0 1,0 0-1,1 0 1,-1 0-1,0 0 1,0 1-1,0-1 1,0 0-1,0 0-53,-2 18 243,0 0-1,-2 0 0,0 0 1,-1 0-1,0-1 0,-2 2-242,-11 39 56,12-40-59,1 1-1,1 0 0,1 0 1,1 1-1,0-1 0,1 0 1,2 1-1,0 5 4,0-21-3,0-1-1,1 0 1,-1 1-1,1-1 1,-1 0-1,1 0 1,0 0-1,0 0 1,1 0-1,-1-1 1,1 1-1,-1-1 1,1 1-1,0-1 1,0 0-1,0 0 1,0 0-1,0 0 1,0-1-1,0 1 1,1-1-1,0 0 4,11 5-20,0-1-1,0-1 0,1-1 0,7 1 21,5 0 0,1-2 0,0 0 0,0-2 0,20-3 0,-42 2-157,1-1-1,-1 0 1,1 0-1,-1-1 1,0 1 0,1-2-1,-2 1 1,1-1-1,0 0 1,-1 0 0,0-1-1,0 0 1,0 0-1,0 0 1,-1-1-1,0 0 1,0 0 0,1-2 157,-5 6-339,0 1 0,0-1 0,0 0-1,-1 0 1,1 0 0,0 1 0,-1-1 0,0 0 0,1 0 0,-1 0 0,0 0 0,0-1 339,1-16-7046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38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5394,'0'0'929,"-11"97"-801,11-36-48,0 9 192,0 1-176,0-3 0,0-8-96,0-11-128,0-44-2225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38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23 7363,'-20'8'374,"7"-3"-311,3-2-32,1 1 0,0-1-1,0 1 1,0 1-1,0 0 1,1 0 0,-1 1-1,1 0 1,1 0 0,-1 1-1,1 0 1,1 0 0,-1 0-1,1 1 1,0 1-31,-7 15 45,1 0 0,1 1 0,2 0 1,0 1-1,2 0 0,1 0 0,1 1 0,1-1 0,1 3-45,0 10 109,2-1-1,2 1 0,1-1 1,2 1-1,2-1 0,2 4-108,4 2 178,1-1-1,3 0 1,1-1-1,8 11-177,19 31 403,31 41-403,-45-78 42,2 0 0,2-3 1,3 0-1,19 16-42,-42-46 5,0-1-1,0-1 1,2 0 0,-1-1-1,1-1 1,1 0 0,0-1-1,0-1 1,1-1 0,0 0 0,0-1-1,1-1 1,0-1 0,16 1-5,-25-4 8,-1 0 0,0-2 0,0 1 0,0-1 1,1 0-1,-1-1 0,0 0 0,0 0 1,-1-1-1,1 0 0,0-1 0,-1 0 1,0 0-1,0-1 0,0 0 0,-1 0 1,1-1-1,-1 0 0,-1 0 0,1-1 0,-1 1 1,0-2-1,3-3-8,7-12 96,-1 0 1,-1-1 0,-2-1-1,0 0 1,-1 0-1,-1-1 1,-2 0-1,-1-1 1,3-22-97,2-24 228,-4-1 0,-3 0 0,-3-3-228,-1 2 235,-2 0 0,-5 0 1,-11-56-236,12 101 49,-2 1-1,-1-1 1,-2 2-1,-1-1 1,0 1 0,-3 1-1,0 0 1,-1 1 0,-2 1-1,-14-17-48,20 30 21,0 0 1,-1 1-1,-1 1 0,0 0 0,0 0 1,-1 1-1,0 1 0,0 0 0,-1 1 0,0 1 1,-1 0-1,1 1 0,-1 1 0,0 0 1,0 1-1,0 1 0,-1 0 0,1 1 1,0 1-1,-1 1 0,1 0 0,0 1 0,-8 2-21,18-2-93,0-1-1,0 1 1,0 0-1,0 1 1,0 0-1,0 0 1,0 0-1,1 0 1,0 1-1,-1 0 1,1 0-1,1 0 1,-3 3 93,4-3-614,-1 0 0,1 0 0,0 1 0,1-1 0,-1 1 0,1 0 0,0-1 0,0 1 0,0 1 0,-1 4 614,-4 25-6667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9:20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6835,'0'0'736,"0"0"-626,0 0-99,0 0 53,0 0 29,33 10 1364,-19-5-975,0-1 1,0-1 0,1 0 0,11 0-483,-4 0 227,87 9 347,1-6 0,87-6-574,-84-1 100,386-20 70,6-1 754,-59 22 973,-429-1-1823,1 0-1,-1-2 1,6-1-74,-5 0 184,0 2 1,1 0-1,7 0-184,-26 2 29,0 0 11,0 0-13,0 0 24,0 0 37,2-2 2677,2-5-4655,-5-5-5146,0 5 1031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3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3153,'0'0'1300,"0"0"-889,0 0-126,0 0 499,0 0 305,0 1-1793,3 6 9634,-2-3-8040,9 54-891,-5-36 73,-2 0 1,0-1-1,-2 3-72,2 133 75,0-183-250,2 1-1,1 0 1,1 0 0,1 0 0,2 1 0,11-22 175,-19 40-7,1 1 0,0-1-1,0 1 1,1 0 0,0 0 0,0 0 0,0 1 0,0-1 0,1 1 0,-1 0 0,1 0 0,0 0 0,1 1 0,-1 0-1,0 0 1,1 0 0,0 1 0,0 0 0,0 0 0,0 0 0,0 1 0,0 0 0,0 0 0,0 0 0,0 1 0,0 0-1,1 0 1,-1 1 0,0 0 7,-2-1-2,0 1-1,0 0 0,0 1 1,0-1-1,0 1 0,-1-1 1,1 1-1,0 0 0,-1 0 0,1 1 1,-1-1-1,0 1 0,0 0 1,0 0-1,0 0 0,-1 0 1,1 0-1,-1 0 0,0 1 1,0 0-1,0-1 0,0 1 1,0 1 2,5 12-22,0-1 0,-2 1 0,0 1 0,2 13 22,-2-8-362,7 41-343,-9-21-3471,-3-36-97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5058,'0'0'4248,"0"0"-3029,0 0-862,0 0 137,0 0-25,7 17-223,39 110-97,-44-121-142,0-1 0,0 1 0,1-1 0,0 0 0,0 0 0,1 0 0,-1 0 0,1-1 0,0 1 0,1-1 0,-1 0 0,2 1-7,-3-3-36,-1 0 0,1-1 0,0 1 0,-1-1 0,1 0 0,0 0 0,0 0 0,0 0 0,0 0 0,0 0 0,0-1 0,0 0 0,0 1 0,0-1 0,0 0 0,0-1 0,1 1 0,-1 0 0,0-1 0,0 0 0,0 0 0,-1 0 0,1 0 0,0 0 0,1-1 36,3-2-139,-1 0 0,0 0 0,-1-1 0,1 0 1,-1 0-1,0-1 0,0 1 0,0-1 0,2-4 139,36-62-734,-39 65 661,11-20-177,-5 7 111,2 0 0,11-15 139,-23 35 40,0-1 1,1 0-1,-1 1 0,1-1 1,-1 1-1,0-1 1,1 0-1,-1 1 1,1-1-1,-1 1 0,1-1 1,0 1-1,-1-1 1,1 1-1,-1 0 1,1-1-1,0 1 0,-1 0 1,1-1-1,0 1 1,0 0-1,-1 0 1,1-1-1,0 1 0,0 0 1,-1 0-1,1 0 1,0 0-1,0 0 1,-1 0-1,1 1 1,0-1-1,-1 0 0,1 0 1,0 0-1,0 1 1,-1-1-1,1 0 1,0 1-1,-1-1 0,1 0 1,-1 1-1,1-1 1,0 1-1,-1-1 1,1 1-1,0 0-40,2 3 131,0 1 0,0-1 0,-1 1 1,0-1-1,1 1 0,-1 2-131,0-4-73,4 12 150,0 2-20,1-1 0,1-1-1,0 1 1,1-1 0,3 3-57,-9-15-11,-1 1-1,1-1 1,0 0 0,0 0-1,0 0 1,1 0-1,-1-1 1,1 0 0,-1 1-1,1-1 1,0 0-1,0-1 1,0 1 0,0-1-1,0 1 1,0-1-1,0-1 1,1 1 0,-1 0-1,0-1 1,0 0-1,1 0 1,2-1 11,-4 1-10,-1 0 1,0-1 0,0 0-1,0 1 1,0-1-1,0 0 1,0 0-1,0 0 1,-1 0-1,1-1 1,0 1-1,0 0 1,-1-1-1,1 1 1,-1-1-1,2-1 10,0-1 7,0-1-1,1 0 1,-2 0 0,1-1-1,-1 1 1,2-4-7,2-10 59,-1 1-1,-1-1 1,0-10-59,4-5 603,-8 34-588,0-1 0,0 1 0,0 0 0,1 0 0,-1 0 0,0 0 0,0 0 0,0-1 0,0 1 0,0 0 0,0 0 0,1 0 0,-1 0 0,0 0 0,0 0 0,0 0 0,0 0 0,1 0 0,-1-1 0,0 1 0,0 0 0,0 0 0,1 0 0,-1 0 0,0 0 0,0 0 0,0 0 0,0 0 0,1 0 0,-1 0 0,0 0 0,0 0 0,0 1 0,1-1 0,-1 0 0,0 0 0,0 0 0,0 0 0,0 0 0,0 0 0,1 0 0,-1 0 0,0 0 0,0 1 0,0-1 0,0 0 0,0 0 0,1 0 0,-1 0 0,0 0 0,0 1-1,0-1 1,0 0 0,0 0 0,0 0-15,8 10-10,0 13 136,-1 0 0,-1 1 0,-1 0 0,-2 0 0,0 1 0,-1 14-126,2 5 20,-3-29-14,-1-10-5,0 0 1,0 0 0,1-1-1,0 1 1,-1 0 0,2 0-1,-1-1 1,0 1 0,1-1-1,0 1 1,1 1-2,-3-6-24,0 0-1,0 1 1,1-1-1,-1 0 1,0 0 0,0 0-1,0 0 1,1 1-1,-1-1 1,0 0 0,0 0-1,1 0 1,-1 0-1,0 0 1,0 0 0,1 0-1,-1 0 1,0 0 0,0 0-1,1 0 1,-1 0-1,0 0 1,0 0 0,1 0-1,-1 0 1,0 0-1,0 0 1,1 0 0,-1 0-1,0 0 1,0 0-1,1 0 1,-1 0 0,0-1-1,0 1 1,1 0-1,-1 0 1,0 0 0,0 0-1,0-1 1,0 1-1,1 0 1,-1 0 0,0 0-1,0-1 1,0 1-1,0 0 1,0 0 0,0-1-1,1 1 1,-1 0 0,0 0-1,0-1 1,0 1-1,0 0 1,0 0 24,6-19 120,-5 17-176,7-28 191,16-46-67,-22 70-69,1 0 0,-1 0 0,1 1 1,1 0-1,-1-1 0,1 1 0,0 0 0,0 1 1,0-1-1,5-3 1,-8 7 13,0 0 0,0 1 0,0-1 0,0 0 1,0 1-1,0-1 0,0 1 0,0-1 0,0 1 0,0 0 0,1 0 1,-1-1-1,0 1 0,0 0 0,0 0 0,0 0 0,1 0 0,-1 0 1,0 0-1,0 0 0,0 1 0,1-1 0,-1 0 0,0 1 0,0-1 1,0 1-1,0-1 0,0 1 0,0-1 0,0 1 0,0 0 0,0-1 1,0 1-1,0 0-13,4 4 61,-1 1 0,1-1 0,-1 1 0,0-1 0,2 7-61,7 8 104,-11-17-167,1 0 0,-1-1 0,1 1-1,0-1 1,-1 1 0,1-1 0,1 0-1,-1 0 1,0 0 0,0-1 0,1 1-1,-1-1 1,1 1 0,-1-1 0,1 0-1,-1-1 1,1 1 0,0-1 0,1 1 63,0-1-97,0-1 0,0 1 0,1-1 1,-1 0-1,0 0 0,0-1 0,0 1 0,-1-1 1,1 0-1,0 0 0,-1-1 0,1 0 0,2-1 97,-4 1-6,1 0 0,-1 0-1,1 1 1,0 0 0,0 0-1,0 0 1,0 0-1,0 1 1,0-1 0,0 1-1,0 0 1,0 0 0,1 1-1,-1-1 1,1 1-1,-1 0 1,0 0 0,1 1 6,-4-1-2,0 1 1,0-1 0,0 1-1,0 0 1,0 0 0,0 0 0,0 0-1,0-1 1,-1 1 0,1 0-1,0 1 1,0-1 0,-1 0-1,1 0 1,-1 0 0,1 0-1,-1 0 1,1 1 0,-1-1 0,0 1 1,6 29 125,-5-26-91,4 74 263,-4-56-475,0 0 0,2 0 0,1 2 178,-2-16-2660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1 312 11605,'0'0'846,"0"0"-475,0 0-267,0 0-331,14-12 40,10-9 111,-1-2 0,0 0 0,-2-2 0,2-4 76,8-16-47,-3 5 1,1 1 1,7-4 45,-36 42-2,1 0 1,-1 0 0,1 1-1,-1-1 1,1 0 0,0 1 0,-1-1-1,1 0 1,0 1 0,0-1-1,0 1 1,-1-1 0,1 1 0,0-1-1,0 1 1,0 0 0,0-1 0,0 1-1,0 0 1,0 0 0,0-1-1,0 1 1,0 0 1,0 1 2,-1 0 0,1 0-1,0 0 1,-1 0 0,1 0 0,0 0-1,-1 0 1,1 0 0,-1 0 0,0 0-1,1 0 1,-1 0 0,0 0-1,0 0 1,0 0 0,0 0 0,1 0-1,-2 0 1,1 1 0,0-1-2,4 61 410,-3 1 0,-3-1 0,-2 0 1,-10 45-411,1-45-142,3 0 1,2 2-1,2 33 142,6-97-3206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5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13030,'0'0'1265,"0"0"-1265,0 0 0,0 0 144,0 0 112,10 156 16,-2-79-96,-3-1-176,-1-5 96,2-10-96,0-13-16,-2-13-1009,0-16-2000,-4-19-1553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9428,'0'0'160,"0"0"16,0 0 65,0 0 559,130 62-48,-86-17-287,1 4-273,3-8-160,-4-4 64,-2-11-96,-4-14 0,-3-12-1569,-4-7-640,-4-42-240,-8-22-1521,-6-12 2049</inkml:trace>
  <inkml:trace contextRef="#ctx0" brushRef="#br0" timeOffset="1">510 0 6659,'0'0'3714,"0"0"-1473,0 0-1057,0 0-351,0 0-417,-50 111-256,50-33-96,0 13-64,0 13 48,0 3-48,15-5 0,6-15-544,-11-73-3186,-3-11-2801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7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11045,'0'0'1321,"1"20"-1007,4 221 255,-5-236-561,1 0 0,0-1 0,0 1 0,0 0 0,0-1 1,1 1-1,-1-1 0,1 0 0,1 1 0,-1-1 0,0 0 0,1 0 1,0 0-1,0-1 0,2 3-8,-3-4-40,0-1 0,-1 1 0,1-1 0,0 0 1,0 0-1,0 0 0,0 0 0,0 0 0,0 0 0,0-1 0,0 1 1,0-1-1,0 1 0,0-1 0,0 0 0,0 0 0,1 0 0,-1 0 1,0 0-1,0 0 0,0-1 0,0 1 0,0-1 0,0 1 1,0-1-1,0 0 0,0 0 0,0 0 0,0 0 0,0 0 0,0 0 1,-1 0-1,1-1 0,0 1 0,-1-1 0,1 0 40,7-7-349,-1 0-1,0-1 1,0 0-1,-1 0 0,-1-1 1,0 0-1,0 0 1,3-10 349,7-20-811,8-36 811,-4 16 222,-20 61-197,0 0 0,0 0 0,0 0 0,0 0 1,0-1-1,0 1 0,0 0 0,0 0 0,0 0 1,0 0-1,0 0 0,0 0 0,0 0 0,0-1 1,0 1-1,0 0 0,0 0 0,0 0 0,0 0 1,0 0-1,0 0 0,0 0 0,0 0 0,1-1 1,-1 1-1,0 0 0,0 0 0,0 0 0,0 0 1,0 0-1,0 0 0,0 0 0,1 0 0,-1 0 1,0 0-1,0 0 0,0 0 0,0 0 1,0 0-1,0 0 0,1 0 0,-1 0 0,0 0 1,0 0-1,0 0 0,0 0 0,0 0 0,0 0 1,0 0-1,1 0 0,-1 0 0,0 0 0,0 0 1,0 0-1,0 0 0,0 1-25,4 7 736,15 60 989,-15-49-1621,0 0 0,2-1 0,0 1-1,1-1 1,1-1 0,1 0 0,0 0 0,3 4-104,-9-18 1,0 0 0,0 0 0,0 0 0,0 0-1,0 0 1,1-1 0,-1 1 0,1-1 0,0 0 0,0 0 0,-1-1-1,1 1 1,0-1 0,2 1-1,-3-2-22,-1 1 0,1-1 1,-1 0-1,1 1 0,-1-1 0,1 0 0,0-1 0,-1 1 0,1 0 1,-1-1-1,1 0 0,0 1 0,-1-1 0,0 0 0,1 0 0,-1 0 0,0-1 1,1 1-1,-1 0 0,0-1 0,0 0 0,0 1 0,1-2 22,5-8-89,0 1-1,-1-1 1,0-1-1,-1 1 1,0-1-1,-1 0 1,3-11 89,0 3-3,0 1 0,8-12 3,-16 30 1,1 0 0,-1 0 0,0 0 0,1 0 0,-1 1 0,1-1 0,-1 0 0,1 0 0,-1 1 0,1-1 0,0 0 0,-1 1 0,1-1 0,0 1 0,-1-1 0,1 1 0,0-1 0,0 1 0,0-1 0,0 1 0,-1 0 0,1-1 0,0 1 0,1 0-1,-2 0 15,1 1 1,0-1-1,-1 1 0,1-1 0,0 1 1,-1-1-1,1 1 0,-1-1 1,1 1-1,-1-1 0,1 1 1,-1 0-1,1-1 0,-1 1 0,0 0 1,1 0-1,-1-1 0,0 1 1,0 0-1,1 0 0,-1 0-15,7 46 707,-7-46-695,1 56 467,-1-41-442,0-1 1,0 1-1,1-1 0,1 0 0,1 1 0,0-1 0,4 11-37,-6-26-12,-1 1-1,0 0 1,0-1-1,0 1 1,1-1-1,-1 1 1,0-1-1,1 1 1,-1 0 0,0-1-1,1 1 1,-1-1-1,1 1 1,-1-1-1,0 0 1,1 1-1,0-1 1,-1 1-1,1-1 1,-1 0-1,1 0 1,-1 1-1,1-1 1,0 0-1,-1 0 13,1 0-7,0 0 0,-1 0 0,1 0 0,-1-1-1,1 1 1,0 0 0,-1-1 0,1 1 0,-1-1 0,1 1-1,-1 0 1,1-1 0,-1 1 0,1-1 0,-1 1 0,0-1-1,1 0 1,-1 1 0,0-1 0,1 1 7,14-39-1,-13 32 23,7-22 39,-6 18-67,1 0 0,0 0 1,0 0-1,1 0 0,0 1 0,7-9 6,-12 19 0,0-1 0,1 1 0,-1-1 0,0 1 0,1 0 1,-1-1-1,0 1 0,1-1 0,-1 1 0,0 0 0,1 0 0,-1-1 0,1 1 0,-1 0 0,1 0 0,-1-1 0,1 1 0,-1 0 0,1 0 0,-1 0 0,1 0 0,-1 0 0,1 0 1,-1-1-1,1 1 0,-1 0 0,1 1 0,-1-1 0,1 0 0,-1 0 0,1 0 0,-1 0 0,0 0 0,1 0 0,-1 1 0,1-1 0,-1 0 0,1 0 0,-1 1 0,1-1 0,-1 0 0,0 1 1,1-1-1,-1 0 0,0 1 0,1-1 0,-1 0 0,0 1 0,0-1 0,1 1 0,-1-1 0,14 29 234,-10-19-215,-3-7-27,1 0 0,0 0 0,0 0 0,0 0 0,1 0-1,-1-1 1,1 1 0,-1 0 0,1-1 0,0 0 0,0 0 0,0 0-1,0 0 1,0 0 0,0-1 0,1 1 0,-1-1 0,1 0 0,-1 0-1,1 0 1,-1 0 0,1-1 0,-1 0 0,1 1 0,0-1 0,1-1 8,10 0-95,1-1 0,0-1 0,-1-1 0,0 0 0,11-5 95,33-8-31,-53 16 34,37-4-29,-42 5 26,1 0 0,-1 0 0,1 0 0,-1 1 0,1-1 0,-1 0-1,1 0 1,-1 1 0,1-1 0,-1 1 0,1 0 0,-1-1 0,0 1 0,1 0 0,-1 0 0,0 0 0,0 0 0,0 0 0,0 0 0,0 0 0,0 0 0,0 0 0,0 0 0,0 1 0,0-1 0,3 14 31,0-1-1,-2 1 1,0 0 0,0 0 0,-1 0 0,-1 0 0,-1-1 0,-1 11-31,1 19-5,1-18-332,0-12-3845,0-14-2517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7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0 380 464,'0'0'9957,"0"0"-7908,0 0-2097,18-13 5,-8 5 52,2 0 18,-1 0 0,0-1 0,-1-1 0,0 1 1,0-2-1,-1 1 0,0-1 0,-1-1 0,0 1 0,2-8-27,26-61 112,-22 46-93,2 0 0,0 1-1,12-14-18,-17 35 89,-6 14 253,-3 11 228,-3 498 809,-1-483-4343,-5-13-4797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8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11365,'0'0'1169,"0"0"-1169,0 0-32,0 0 32,136 7 160,-67-7 128,4-2-160,-5-5 0,-9 0-112,-5 2 64,-8 0-16,-8 3-64,-13 2 0,-15 0-1569,-10 5-1056,-10 23 1072,-15-12-335,-9-1-3091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48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169 669 1793,'-105'43'3601,"64"-27"-15,22-7-1425,15-3-656,4 3-1505,10 1 48,32 3-48,18-5 320,15-8-64,3 0 0,-1 0-160,-6-15 16,-7-3-32,-7-2-80,-5-5-592,-12-4-608,-9-4-1026,-31 18-2304</inkml:trace>
  <inkml:trace contextRef="#ctx0" brushRef="#br0" timeOffset="1">340 0 11205,'0'0'1489,"-36"152"-1281,28 11-32,-2 39-48,3 30 16,5-134-144,-4-1-1825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50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13910,'0'0'881,"0"0"-449,0 0-432,0 0-16,0 0 16,102-19 16,-39 5 16,-3-2-32,-9-1-1761,-39 10-1969,-12 2-1648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9:26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6579,'0'0'32,"19"1"-3,42 2 304,0-4-1,37-5-332,220-43 1493,-88 12-390,124 0-1103,362 31 178,-12 36 812,-653-28-963,-46-2-174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51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6531,'-276'103'6483,"275"-103"-6448,0 0-1,1 0 1,-1 0-1,0 1 1,0-1-1,0 0 1,1 1-1,-1-1 1,0 0 0,0 1-1,1-1 1,-1 1-1,0 0 1,1-1-1,-1 1 1,0-1 0,1 1-1,-1 0 1,1 0-1,-1-1 1,1 1-1,0 0 1,-1 0 0,1-1-1,0 1 1,-1 0-1,1 0 1,0 0-1,0 0 1,0-1-1,0 1 1,0 0 0,0 0-1,0 0 1,0 0-1,0 0 1,0 0-35,1 2-11,1 0-1,-1 0 1,1 0 0,0-1-1,0 1 1,0 0 0,0-1-1,0 0 1,1 1 0,1 1 11,25 18-4,1 0-1,1-2 1,1-2 0,15 7 4,-10-6 36,0 2 0,-2 2 0,14 12-36,-46-33 6,0 0 1,-1 1 0,1 0 0,0 0-1,-1 0 1,0 0 0,0 0-1,0 0 1,0 1 0,0-1 0,-1 1-1,1-1 1,-1 1 0,1 2-7,-2-4 14,1 1 0,-1 0 0,0 0 0,0-1 0,0 1-1,-1 0 1,1 0 0,0-1 0,-1 1 0,0 0 0,0-1 0,1 1 0,-2-1 0,1 1 0,0-1 0,0 0 0,-1 1 0,1-1 0,-1 0-1,0 0 1,0 0-14,-8 8 30,0-1 0,-1 0 0,-1-1 0,1 0 0,-1-1 0,-1 0 0,1-1 0,-1 0-1,0-1 1,-1 0-30,-20 6 67,-1-2 0,0-1-1,-12 1-66,31-7-10,10 0-11,1-1 1,-1 0-1,0 0 1,0-1-1,1 1 0,-1-1 1,0-1-1,0 1 1,0-1-1,-2 0 21,6-8-717,2 6 451,1-1 0,-1 1 1,1-1-1,-1 1 0,1-1 0,0 1 1,1 0-1,-1 0 0,0-1 1,1 1-1,0 0 0,-1 0 1,3-1 265,3-5-1298,1 0 0,0 0 0,8-6 1298,11-7-4522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51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622 192 9364,'-37'0'612,"0"3"0,-14 3-612,36-3 180,-1 1 1,1 0-1,-1 1 0,1 0 1,1 2-1,-1 0 1,0 1-181,-14 9 278,1 2-1,0 1 1,2 1 0,0 1 0,1 1 0,2 1-1,0 2 1,2 0 0,-2 5-278,7-8 78,1 1 0,1 1 0,1 1 0,2 0 0,0 0 0,1 1 0,2 0 0,1 1 0,1 0 1,2 0-1,0 0-78,1 17 73,1-1 0,3 0 0,4 24-73,-2-43 45,1 0 0,1 0 1,2 0-1,0-1 0,2 0 1,9 19-46,-2-10 17,2-1-1,0-1 1,3-1 0,0 0 0,2-1 0,1-2 0,1 0 0,1-2 0,2-1 0,0-1 0,2-1 0,0-2 0,1-1 0,1-1 0,1-2 0,0-1 0,1-2 0,1-1 0,14 2-17,-5-4 6,1-2 0,1-2 0,-1-1 0,1-3 0,-1-2 0,1-2 0,0-2 0,40-9-6,-61 7 2,-1-1 1,0 0-1,0-2 0,-1-1 0,0-1 0,-1-1 0,0-1 0,-1-1 0,0-1 0,15-15-2,-12 8 14,-2-1 0,-1-1 0,-1 0 0,-1-2 0,-1-1 0,-1 0 0,-1-1 0,0-5-14,5-16 19,-3 0-1,-1-1 1,-3-1 0,-2-1 0,-2 0-1,-3-1 1,-1 1 0,-4-1 0,-1 0 0,-4-15-19,0 31 25,-2 0 0,-2 1 0,-1 0 0,-2 0 1,-1 0-1,-2 2 0,-2-1 0,-1 2 1,-1 0-1,-2 1 0,-1 0 0,-2 2 0,-17-18-25,21 27 27,-1 1-1,-2 1 0,0 1 0,0 1 0,-2 1 1,0 1-1,-1 1 0,-18-8-26,22 14 35,-1 0 0,0 1 0,0 1 0,-1 1 0,0 0 0,0 2 0,0 1 0,0 1 0,0 0 1,0 2-1,-8 1-35,25-1-18,-1 0 1,1 0 0,0 0-1,0 0 1,-1 1-1,1 0 1,0 0 0,0 0-1,1 1 1,-2 0 17,4-2-173,0 1 0,0 0 1,0-1-1,0 1 0,0 0 0,1 0 0,-1 0 1,1 0-1,0 0 0,-1 0 0,1 1 0,0-1 1,0 0-1,0 0 0,0 1 0,1-1 0,-1 1 1,1-1-1,0 1 0,-1-1 0,1 1 0,0 0 173,0 21-5639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52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10341,'0'0'704,"0"0"-688,0 0-16,0 0 752,0 0 129,69 106-545,-38-85-160,-3-2-32,3-7-144,-4 0 96,-2-3-96,-6 1-112,-5 0-1745,-14-8-1296,0 1-2274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8:52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1 355 9236,'0'0'2545,"0"0"-1760,0 0-529,0 0-96,0 0-128,0 0-32,21-117 32,2 84-32,-4 3 0,-6 3-1633,-11 20-2000,-2 0-4147</inkml:trace>
  <inkml:trace contextRef="#ctx0" brushRef="#br0" timeOffset="1">24 1 7187,'0'0'2257,"0"0"-1824,0 109-97,0-37 208,0 10-304,9 6-144,11 2 32,-15-61-128,1-6-7043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34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21 208,'0'0'9095,"0"0"-6750,0 0-1835,0 0 44,0 0 436,-19-4-13,-62-11-297,75 15-636,1-1-1,0 1 1,-1 0 0,1 0 0,0 1-1,0-1 1,-1 1 0,1 0-1,0 1 1,0-1 0,0 1 0,0 0-1,0 0 1,0 1 0,1-1-1,-1 1 1,1 0 0,0 0-1,0 1 1,0-1 0,0 1 0,0 0-44,-6 8 25,1 0 1,0 0-1,0 1 1,1 1 0,1 0-1,0 1-25,2-5 8,0 0 0,1 0 0,0 1-1,0 0 1,2 0 0,-1 0 0,1 0-1,1 0 1,0 0 0,0 1 0,1-1 0,1 2-8,-1-12-9,1 0 0,0 0 0,-1 0 1,1 0-1,0 0 0,-1 0 1,1 0-1,0 0 0,0-1 0,0 1 1,0 0-1,0 0 0,0-1 1,0 1-1,0-1 0,0 1 0,0-1 1,0 1-1,1-1 0,-1 0 1,0 1-1,0-1 0,0 0 0,1 0 1,-1 0-1,0 0 0,0 0 1,0 0-1,1 0 0,-1 0 9,41-6-291,-33 4 211,-1-1 0,0 0-1,0-1 1,0 0 0,0 0 0,0-1-1,-1 0 1,1-1 80,56-50-670,-44 38 416,0 0 1,5-2 253,-24 19-7,0 0 0,0 1 1,0-1-1,0 0 0,0 0 1,0 1-1,1-1 0,-1 0 1,0 1-1,0-1 0,1 1 1,-1 0-1,0-1 0,0 1 0,1 0 1,-1 0-1,0 0 0,1 0 1,-1 0-1,0 0 0,1 0 1,-1 0-1,0 1 0,1-1 0,-1 0 1,0 1-1,1-1 0,-1 1 1,0-1-1,0 1 0,1 1 7,2 1-16,-1 1 0,0-1-1,-1 1 1,1 0 0,-1 0-1,1 0 1,-1 1 0,0 1 16,4 5 76,9 19 82,1-2 1,1 0-1,1-1 0,2 0 0,2 0-158,-13-18-30,-1 0-1,2 0 1,-1-1 0,1 0 0,1-1 0,-1 0 0,1 0-1,0-1 1,1-1 0,-1 0 0,1 0 0,0-1 0,0-1 0,9 2 30,41-1-2159,-31-4-2382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3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11045,'0'0'1665,"0"0"-1201,0 0-416,0 0 192,0 0-64,0 0 176,98 76-47,-50-34-33,-2-3-240,-6 1 0,-3-5 0,-6-1-32,-8-3-769,-14 0-2192,-9-22-961,0-4-528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35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0 387 7716,'0'0'3809,"0"0"-1200,0 0-848,0 0-1104,0 0-657,0 0-32,4-77 32,65 9 80,12-15-64,7-10-16,-55 55-1521,-8 10-3810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36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1 620 5843,'0'0'2633,"0"0"-651,0 0-1133,0 0-583,0 0-7,0 0 101,14 2 27,-8-1-364,0 0 0,0-1-1,0 1 1,1-1 0,-1 0 0,0 0-1,0-1 1,0 0 0,0 0 0,0-1-1,0 1 1,0-1 0,0-1 0,0 1-1,-1-1 1,1 0 0,-1 0 0,0-1-1,4-2-22,9-10 78,-1-1 0,0 0-1,-1-1 1,-1-1-1,-1-1 1,-1 0 0,0 0-1,-2-1 1,0-1-1,-1 0 1,2-11-78,-3 5 33,-1 0 1,-1-1-1,-2 0 1,0 0-1,-3-1 1,0 1-1,-2 0 1,0-1-1,-3-5-33,3 33 52,-1 0 0,1-1 0,-1 1 0,1 0 0,-1 0 0,0-1 0,0 1 0,0 0 0,0 0 0,0 0 0,0 0 0,-1 0-1,1 0 1,-1 1 0,1-1 0,-1 0 0,0 1 0,1-1 0,-1 1 0,0 0 0,0-1 0,-2 0-52,1 1 142,-1-1 1,0 1 0,1 0-1,-1 0 1,0 0-1,0 1 1,0-1 0,1 1-1,-1 0 1,0 0-1,0 0 1,0 1 0,0 0-143,3-1 20,0 0 1,0 0 0,0 0 0,1 0 0,-1 1 0,0-1 0,0 0 0,0 1 0,1-1 0,-1 1 0,0-1 0,0 1 0,1-1 0,-1 1 0,1 0 0,-1-1 0,0 1 0,1 0 0,-1-1 0,1 1 0,-1 0-21,-3 8 32,-1 0-1,2 0 1,-1 0 0,1 1 0,1-1 0,0 1 0,-1 7-32,-6 75-21,8-73 32,0 3-13,-4 44 18,4 0-1,5 51-15,-3-99-11,1 0-1,1 0 1,1 0-1,1-1 1,0 1-1,1-1 1,1-1-1,0 1 0,1-1 1,1 0-1,1-1 1,7 9 11,-14-20-30,1-1-1,-1 1 1,1-1 0,0 1 0,0-1 0,1 0-1,-1-1 1,1 1 0,-1-1 0,1 0-1,0 0 1,0 0 0,0-1 0,0 1 0,0-1-1,0 0 1,0-1 0,0 1 0,0-1 0,0 0-1,1-1 1,-1 1 0,0-1 0,0 0 0,0 0-1,0-1 1,0 1 0,0-1 0,0 0 0,-1 0-1,2-2 31,-1 2-13,10-8-4,0 2 0,1 0 0,13-5 17,-24 12 1,0-1 0,0 1 0,0-1 0,0 2 0,0-1 0,0 0 0,0 1 1,0 0-1,0 0 0,0 1 0,0-1 0,0 1 0,0 0 0,0 0 0,4 2-1,-2 1 0,0-1 0,0 1-1,-1 0 1,0 1-1,0 0 1,0 0 0,0 0-1,1 3 1,42 52-72,-31-37-82,-5-7-294,14 20-393,-7-4-3595,-8-13-4699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36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8388,'0'0'4316,"0"0"-2184,0 0-990,0 0-270,-13 15-437,-1-1-355,6-6-46,1 0-1,0 0 1,0 0 0,1 1-1,0 0 1,0 0 0,1 1-1,0 0 1,1-1-1,-3 10-33,4-9 5,1 1-1,-1-1 1,2 1-1,-1-1 1,2 1-1,-1 0 1,2 0-1,-1-1 0,2 4-4,-2-12-8,1 0-1,-1-1 0,1 1 1,0-1-1,0 1 0,0-1 0,0 1 1,0-1-1,0 0 0,0 1 0,0-1 1,1 0-1,-1 0 0,0 0 0,1 0 1,-1 0-1,1 0 0,-1 0 0,1 0 1,-1-1-1,1 1 0,0 0 1,-1-1-1,1 0 0,0 1 0,-1-1 1,1 0-1,0 0 0,0 0 0,-1 0 1,1 0-1,0 0 0,1-1 9,4 1-73,0-1-1,-1 0 1,1 0 0,0-1-1,-1 0 1,1 0 0,-1 0-1,4-3 74,3-3-89,1-2-1,-2 1 1,1-2-1,9-10 90,31-25-18,-52 45 17,-1 0-1,1 1 0,0-1 1,0 0-1,0 1 0,0-1 0,0 1 1,-1-1-1,1 1 0,0-1 1,0 1-1,0 0 0,0-1 1,0 1-1,1 0 0,-1 0 1,0 0-1,0-1 0,0 1 1,0 1-1,0-1 0,0 0 1,0 0-1,0 0 0,0 0 1,0 1-1,0-1 0,0 0 1,0 1-1,0-1 0,0 1 1,0-1-1,0 1 0,0 0 1,-1-1-1,1 1 0,0 0 1,0 0-1,-1-1 0,1 1 1,0 0-1,0 1 2,2 4 7,0 0 1,-1 1 0,0-1-1,0 1 1,0 0-1,0 3-7,1 3 47,9 40 109,-3 1 0,-2 0 0,-1 45-156,-8 164 84,1-238-44,-1 0 1,-1-1-1,-3 11-40,4-26 4,0-1-1,0 0 0,-1 1 0,-1-1 1,1 0-1,-1-1 0,0 1 0,-1-1 1,0 1-1,0-1 0,-2 1-3,6-7 13,1 0 0,-1-1 0,1 1 0,-1 0 0,1-1 0,-1 1 0,0 0 0,0-1 0,1 1 0,-1-1 1,0 1-1,0-1 0,1 0 0,-1 1 0,0-1 0,0 0 0,0 0 0,0 1 0,0-1 0,1 0 0,-1 0 0,0 0 0,0 0 0,0 0 0,0 0 0,0 0 0,0-1-13,0 1 13,0-1 0,0 0 0,0 0 0,0 0 0,0-1 0,0 1 1,0 0-1,0 0 0,1 0 0,-1-1 0,0 1 0,1 0 0,0-1 0,-1 1 0,1 0 0,0-1 0,-1 1 0,1 0 0,0-1-13,-3-15 4,1 0-1,0-1 0,1 1 0,1-1 0,1 1 0,0 0 0,1-1 0,1 1 0,1 0 0,0 0 0,2 1 0,-1-1 0,2 1 0,0 1 0,8-14-3,15-15-465,2 2 0,1 0 0,8-3 465,-34 37-727,0 1 1,1 0 0,0 1-1,7-5 727,22-10-6203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37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1 503 12005,'0'0'1607,"0"0"-674,0 0-837,24-6-133,-8 2 35,-3 1 1,1 0 1,-1-1 0,0 0 0,0-1-1,0 0 1,-1-1 0,1-1 0,-2 0-1,1-1 1,-1 0 0,0 0 0,4-6 0,2-5 12,0-2 0,-2 0 1,0-1-1,-2 0 0,0-1 1,7-21-13,-4 6 37,-2 0 1,-2-1-1,-2-1 1,-1-1-38,-4 0 99,-5 39 66,0 8 243,-46 1036 1011,38-944-1400,-4-1 0,-4 0-1,-11 29-18,25-119 7,-8 25-9,9-31 5,1 0 0,0 0 0,-1 0 0,1 0-1,-1 0 1,1 0 0,-1 0 0,1 0 0,-1 0-1,0-1 1,1 1 0,-1 0 0,0 0 0,0-1-1,1 1 1,-1 0 0,0-1 0,0 1 0,0-1-1,0 1 1,0-1 0,0 1 0,0-1-3,0 0 4,0 0 1,1-1-1,-1 1 0,1 0 1,-1-1-1,1 1 1,-1-1-1,1 1 1,-1-1-1,1 1 0,-1-1 1,1 1-1,-1-1 1,1 0-1,0 1 0,-1-1 1,1 1-1,0-1 1,0 0-1,0 1 1,-1-1-1,1 0 0,0 1 1,0-1-1,0 0 1,0 1-1,0-1 0,0 0 1,0 0-1,0 1 1,0-1-1,1 0 1,-1 1-5,0-4 17,-1-11-7,1-1 1,1 1 0,0-1-1,1 1 1,1 0 0,0 0-1,1 0 1,2-4-11,2-2-3,2 0 1,0 0-1,1 1 0,1 0 1,7-8 2,44-56-12,4 2 0,4 4 12,22-21-4402,-70 75-3917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9:28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25 752,'0'0'1081,"0"0"-433,0 0-117,0 0 203,0 0 63,0 0-202,12 0 435,211-12-270,-6 0-85,719 15 1453,27 0-1550,-680-8-285,532 7 494,-544 20-633,116 31-154,80 6-842,-428-56-1551,-26-3-1257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0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1 807 256,'0'0'9863,"0"0"-6362,0 0-2354,0 0-798,15-10-253,37-28-19,-2-1-1,-1-3 1,26-31-77,-30 23 46,-3-2 0,-2-2 0,-3-1 1,-2-2-1,-2-1 0,10-31-46,-37 77 9,-1-1 0,-1 0-1,0-1 1,-1 1 0,0-1-1,-1 1 1,-1-1 0,0-10-9,-1 21 10,0 1 1,0 0 0,0-1 0,-1 1 0,1 0 0,-1 0 0,0 0-1,0 0 1,0 0 0,0 0 0,0 0 0,0 0 0,0 0-1,-1 0 1,1 0 0,0 0 0,-1 1 0,0-1 0,1 1 0,-1-1-1,0 1 1,0 0 0,0 0 0,0 0 0,0 0 0,0 0-1,0 0 1,0 0 0,0 0 0,-1 1 0,0-1-11,-10-1 248,1 0-1,-1 0 1,0 1-1,0 1 1,-2 0-248,8 0 224,4 0-196,0 0 1,0 1 0,1-1 0,-1 1-1,0-1 1,0 1 0,0 0 0,1 0-1,-1 0 1,0 0 0,1 0-1,-1 1 1,1-1 0,-1 1 0,1 0-1,0 0 1,0 0 0,0 0 0,0 0-1,0 0 1,0 0 0,0 1 0,1-1-1,-1 1 1,1-1 0,0 1-1,0 0 1,0-1 0,0 1 0,0 0-1,0 0 1,1 1-29,-3 13 4,0 0 1,2 0-1,0 0 0,1 1 1,1 4-5,0 6 49,5 599 89,-7-615-169,1 1 15,0 1 0,1 0 1,0 0-1,1 0 1,2 5 15,-3-16-14,-1-1 0,1 0 1,0 1-1,0-1 0,0 0 1,0 1-1,0-1 0,0 0 1,1 0-1,-1 0 0,1 0 1,-1 0-1,1 0 0,0 0 1,0-1-1,0 1 0,0-1 1,0 1-1,0-1 0,0 0 0,1 0 1,-1 0-1,0 0 0,1 0 1,-1 0-1,0-1 0,1 1 1,-1-1-1,1 0 0,-1 0 1,2 1 13,1-2-31,0 1 1,0 0 0,0-1-1,-1 0 1,1 0 0,0 0-1,0-1 1,-1 0 0,1 0-1,-1 0 1,4-2 30,2-3-128,0-1 0,0 0 0,6-6 128,-7 5-64,1 0 0,1 1 0,8-6 64,-17 13-2,0-1 0,1 1 0,-1 0 1,0 0-1,1 0 0,-1 0 0,1 1 0,-1-1 0,1 1 1,-1-1-1,1 1 0,1 0 2,-2 0-2,-1 0 1,0 1 0,1-1-1,-1 0 1,0 1-1,0-1 1,0 1 0,0-1-1,1 1 1,-1-1-1,0 1 1,0 0-1,0 0 1,0 0 0,0-1-1,0 1 1,-1 0-1,1 0 1,0 0 0,0 0-1,-1 1 1,1-1-1,0 0 1,-1 1 1,19 49 12,-16-41-19,0 1 0,0-1 0,1-1 1,1 1-1,0 0 0,0-1 0,0 0 0,7 7 7,-9-14-47,-1 0 0,1 0 0,-1 0 0,1 0-1,0-1 1,0 1 0,0-1 0,0 0 0,0 0 0,0 0-1,0 0 1,1 0 0,-1-1 0,0 1 0,0-1 0,1 0-1,-1 0 1,0 0 0,0-1 0,0 1 0,1-1 0,-1 0 0,2 0 47,6-2-198,0-1 0,0 0 1,0-1-1,0 0 0,6-5 198,-5 3-111,-3 1 84,-1 0 0,1 1 1,0 0-1,0 1 0,1 0 0,-1 0 1,1 1-1,0 1 0,0-1 0,0 2 1,7-1 26,-15 2 0,-1 0 0,0 1 0,1 0 1,-1-1-1,0 1 0,0 0 0,0-1 0,0 1 1,0 0-1,1 0 0,-1 0 0,-1 0 0,1 0 1,0 0-1,0 0 0,0 1 0,-1-1 0,1 0 1,0 0-1,-1 1 0,1-1 0,-1 0 0,1 1 1,-1-1-1,0 2 0,10 42 172,-8-35-72,1 9-24,-2-14-93,0 1 0,0 0 0,0-1 0,1 1 0,0-1 0,0 1 0,0-1 0,0 0 0,3 3 17,-3-6-1761,1-2-2569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1 848,'0'0'10549,"0"0"-9268,0 0-369,0 0-912,0 0-144,0 0-656,-6 15-1633,10 10-4915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1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0 413 9572,'0'0'2519,"0"0"-1233,0 0-707,0 0-214,1 4-194,13 37-27,2 22-144,11 34-173,-27-95 71,1 1 1,0-1-1,0 0 0,0 0 1,0 0-1,0 1 1,1-1-1,-1 0 1,1 0-1,-1-1 1,1 1-1,0 0 0,-1 0 1,1-1-1,0 1 1,0-1-1,2 1 102,-2-1-38,-1-1 0,1 0-1,0 1 1,0-1 0,-1 0-1,1 0 1,0 0 0,-1 0-1,1 0 1,0-1 0,-1 1-1,1 0 1,0-1 0,-1 1-1,1-1 1,-1 0 0,1 1-1,-1-1 1,1 0 0,-1 0-1,1 0 1,-1 0 0,0 0-1,0-1 1,1 1 0,-1 0-1,0 0 39,15-17 13,0 0-1,8-15-12,-13 18 37,0 0-1,1 1 1,0 0 0,1 1-1,12-10-36,-22 21 1,0 0 0,1 1 0,-1-1 0,0 0 0,0 1 0,1 0 0,-1 0 0,1 0 0,-1 0 0,1 1 0,-1-1 0,1 1 0,-1 0 0,1 0 0,-1 0 0,1 0 0,0 1 0,-1-1 0,1 1 0,-1 0 0,0 0 0,2 1-1,10 4 10,-1 1 1,-1 0-1,1 1 1,9 8-11,23 12 22,-34-22-19,0-1 1,0-1-1,1 0 0,0 0 1,-1-1-1,1-1 0,0 0 1,4-1-4,-12-1-1,1 1 0,-1-1 1,1-1-1,-1 1 0,1-1 1,-1 0-1,1 0 0,-1-1 1,0 0-1,0 0 0,1 0 1,-1 0-1,-1-1 0,1 0 1,0 0-1,-1 0 0,1 0 1,-1-1-1,0 0 0,2-2 1,4-9 1,0 0-1,-1 0 0,0-1 1,-1 0-1,-1-1 1,-1 0-1,0 0 0,-2 0 1,0-1-1,0 1 1,-1-4-1,3-43 112,-2 1 1,-3-32-113,-1 74 72,0-63 2988,0 83-2487,0 1-119,0 2-78,-1 51-106,0-13-162,1-1 1,2 1-1,1 0 0,2-1 1,6 17-109,-8-46-54,-1 0 1,2 0-1,-1-1 1,2 0-1,-1 1 1,1-1-1,0-1 1,1 1-1,0-1 1,1 0-1,-1 0 1,1-1-1,1 0 1,0 0-1,0-1 1,0 0-1,0 0 1,1-1-1,0 0 1,0 0-1,1-1 1,-1 0-1,5 0 54,34 10-209,-22-8 212,0 2-1,-1 2 0,0 0-2,-16-6 6,-1 0 0,-1 1 0,1 0 0,0 0 0,-1 0 0,0 1 0,-1 1 1,1-1-1,-1 1 0,5 7-6,48 88-2257,-54-96-1790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1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15047,'0'0'816,"0"0"-816,0 0 0,0 0 32,135 3-32,-66-1 0,-42-2-3009,-8 0-8692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2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1 490 14182,'0'0'462,"6"-16"-491,95-204-41,-66 142-740,-13 28 305,2 1 1,12-18 504,-27 58 64,-4 14 401,-1 22 569,-4-21-954,10 280 2070,-7-121-4975,11 36 2825,-14-196-8300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4930,'0'0'534,"0"0"-193,0 0 486,0 0 619,0 0 54,15-6-54,52-17-224,-65 22-1169,-1 0 0,1 0 0,0 1 1,-1-1-1,1 1 0,0 0 0,0 0 0,0-1 1,-1 1-1,1 0 0,0 0 0,0 1 1,0-1-1,0 0 0,-1 1 0,1-1 1,0 1-1,0-1 0,-1 1 0,1 0 1,0 0-1,-1 0 0,1 0 0,-1 0 0,1 0 1,-1 0-1,0 0 0,1 1 0,-1-1 1,0 0-1,0 1 0,0-1 0,0 1-53,5 5 183,9 11 128,-1 1 0,-1 0 0,5 11-311,-5-9 158,1 1 0,12 13-158,-24-32-8,1-1 1,-1 1 0,1-1-1,-1 1 1,1-1-1,0 0 1,0 0 0,0 0-1,0 0 1,0-1-1,0 1 1,0-1-1,1 0 1,-1 0 0,1 0-1,-1-1 1,0 1-1,1-1 1,-1 1 0,1-1-1,-1 0 1,1-1-1,-1 1 1,1 0 0,-1-1-1,1 0 1,-1 0-1,1 0 1,1-1 7,5-3-45,0 0 0,0-1-1,-1 0 1,1-1 0,-2 1 0,1-2 0,-1 1-1,5-6 46,-10 10-4,14-16-71,2 0 0,0 2 0,20-14 75,-38 30-5,-1 1-1,1-1 1,-1 1 0,1-1-1,-1 1 1,1 0-1,0-1 1,-1 1 0,1 0-1,-1-1 1,1 1 0,0 0-1,-1-1 1,1 1 0,0 0-1,0 0 1,-1 0-1,1 0 1,0 0 0,-1 0-1,1 0 1,0 0 0,-1 0-1,1 0 1,0 0 0,0 0-1,-1 1 1,1-1 0,0 0-1,-1 0 1,1 1-1,-1-1 1,1 0 0,0 1-1,-1-1 1,1 1 0,-1-1-1,1 1 1,-1-1 0,1 1-1,-1-1 1,1 1-1,-1-1 1,0 1 5,2 3-32,-1 1 0,1-1 0,-1 0-1,-1 1 1,1-1 0,-1 1 0,1-1 32,1 12 34,0-2-195,1-1 1,1 1-1,0-1 0,1 0 0,0 0 0,1 0 1,2 0 160,-5-8-344,0 0 1,0 0-1,1-1 1,0 0-1,0 1 1,0-1 0,1-1-1,-1 1 1,1-1-1,0 0 1,0 0-1,0 0 1,0 0 0,0-1-1,1 0 1,-1 0-1,1 0 1,2-1 343,32 5-3452,1-5 106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3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2 454 128,'0'0'1286,"0"0"181,0 0 476,0 0 634,0 0 867,5-14-878,12-41-999,-13 72-524,-3 19-886,0 97 95,-3 169-149,1-268-102,-2 1 1,-2-1-1,-1-1 0,-7 20-1,13-52-85,0-8-233,1-7 281,1 0 1,0-1-1,1 1 0,1 0 0,0 0 0,0 0 0,6-8 37,15-34 81,9-9-81,-24 46-17,76-130 33,13-5-16,-2 2 0,-96 151 0,35-59-44,-1-3 44,-26 46-63,-2 0 1,0-1-1,0 1 1,-2-2-1,0 1 1,0-6 62,-4 21 7,-1 0 0,1 0 0,-1 0 0,1 0 0,-1 0 0,0 0 0,0 0 0,0 0 0,-1-1 0,1 1 0,-1 0 0,0 0 0,0 1 0,0-1 1,0 0-1,0 0 0,-1 0 0,1 1 0,-1-1 0,0 0 0,1 1 0,-3-2-7,0 1 72,0 1 1,0 0 0,-1 0-1,1 0 1,0 1-1,-1-1 1,1 1 0,0 0-1,-1 1 1,0-1-1,1 1 1,-1 0-1,1 0 1,-3 0-73,5 0 47,0 0 0,0 0 0,0 0 0,0 0-1,-1 0 1,1 1 0,0-1 0,0 1 0,0-1 0,0 1 0,0 0 0,0-1 0,0 1-1,1 0 1,-2 1-47,2 0 6,-1 0 0,1 0 0,-1 0 0,1 0-1,0 0 1,0 0 0,0 1 0,0-1 0,0 0 0,1 1-1,-1-1 1,1 1 0,-1 0-6,-3 28 34,1 0 0,1 1 0,2-1 1,1 0-1,3 10-34,-1-15-26,1 1 0,1-1 0,2 0 0,1 0 0,3 6 26,-4-14-166,1 1 0,1-1 0,0 0 0,2 0 0,0-2 0,1 1 1,5 4 165,-12-15-77,1-1 1,-1 0 0,1 0 0,0-1 0,0 1 0,1-1 0,-1-1 0,1 1 0,0-1 0,0 0 0,0-1 0,0 0 0,5 1 76,10 1-261,0-2 0,-1 0 0,1-2 0,0 0 261,-17 0-38,10-1-50,0-1 0,-1 0-1,1-1 1,-1-1 0,1 0 0,-2-1-1,12-5 89,25-8-27,-40 16 45,0 0 1,0 1-1,1 0 1,-1 1-1,0 0 1,0 1-1,2 0-18,18 0 33,0-2-893,0-2-1,0-1 0,4-2 861,-20 3-171,-7 2 76,-2 0 55,0 0 0,0 0 0,1 1 0,-1-1-1,0 1 1,0 0 0,1 1 0,-1-1 0,0 1 40,-4 0-1,0 0-1,0-1 1,-1 1 0,1 0-1,0 0 1,0 0 0,-1 0 0,1 0-1,0-1 1,-1 1 0,1 0-1,-1 0 1,1 1 0,-1-1 0,0 0-1,1 0 1,-1 0 0,0 0-1,0 0 1,0 0 0,0 0-1,0 0 1,0 1 0,0-1 0,0 0-1,0 0 1,-1 0 1,1 5 96,2 79 1608,-3-46-1204,4 25-500,-3-61-88,1-1 1,-1 0-1,0 1 1,1-1-1,-1 0 0,1 0 1,-1 1-1,1-1 1,0 0-1,0 0 0,0 0 1,1 1 87,1-1-3207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3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58 173 5955,'-31'-107'3649,"14"69"-719,7 21-1650,10 7-896,0 10-384,0 0-128,4 3-3921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4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109 148 11877,'0'0'2359,"0"0"-1706,0 0-631,10-6 23,31-21-5,-39 25-36,0-1 1,-1 0-1,1 0 0,-1 0 0,1 0 1,-1 0-1,0 0 0,0-1 0,-1 1 1,1 0-1,0 0 0,-1-1 0,0 1 1,0 0-1,0 0 0,0-1 0,-1 1 0,1 0 1,-2-4-5,1 0 2,1 5 2,0 0 0,-1 0 0,1 0 0,-1 1 0,1-1 0,-1 0 0,0 0 0,0 1 0,0-1 0,0 1 0,0-1 0,0 0 0,0 1 0,0 0 0,0-1 0,-1 1 0,1 0 0,-1 0 0,1 0 0,-1 0 0,1 0 0,-1 0 0,0 0 0,1 0 0,-1 1 0,0-1 0,0 0 0,0 1 0,1 0 0,-2-1-4,-7 0 40,1 0 0,-1 0 0,0 1 0,1 1 0,-4 0-40,10-1 10,0 1 0,0-1 0,0 1-1,0 0 1,0 0 0,0 0 0,0 1 0,0-1 0,0 1 0,0-1-1,1 1 1,-1 0 0,1 0 0,-1 0 0,1 0 0,0 1 0,0-1-1,0 1 1,0-1 0,0 1 0,1 0 0,-1-1 0,1 1-1,0 0 1,0 0 0,0 0 0,0 0 0,0 0 0,0 3-10,-1 9 5,0-1 1,0 0 0,1 1 0,1-1-1,1 1 1,0 0-6,0-10-5,0 0-1,0 0 1,0 0-1,1 0 0,0 0 1,0 0-1,0 0 1,0-1-1,1 1 1,0-1-1,0 0 1,0 0-1,0 0 1,1 0-1,0 0 0,0-1 1,0 1-1,0-1 1,0 0-1,0 0 1,1-1-1,0 0 1,-1 1-1,1-1 1,0-1-1,0 1 6,1 0-4,-1-1-1,0 1 1,1-1 0,-1 0-1,1 0 1,0-1 0,-1 0-1,1 0 1,0 0 0,-1-1-1,1 1 1,-1-1 0,1-1-1,-1 1 1,1-1 0,-1 0-1,0 0 1,0-1 0,0 1-1,0-1 1,0 0 0,-1 0-1,1-1 1,0 0 4,4-7 2,-1 1 0,0-1 0,0-1 0,4-9-2,-6 11 24,0-1 0,1 1 0,0 0 0,1 1 0,8-9-24,-16 18 12,0 0-1,0 0 1,0-1 0,1 1-1,-1 0 1,0 0 0,0 0-1,1 0 1,-1-1-1,0 1 1,0 0 0,1 0-1,-1 0 1,0 0 0,1 0-1,-1 0 1,0 0 0,0 0-1,1 0 1,-1 0-1,0 0 1,1 0 0,-1 0-1,0 0 1,0 0 0,1 0-1,-1 0 1,0 0-1,1 0 1,-1 0 0,0 0-1,0 0 1,1 0 0,-1 1-1,0-1 1,0 0 0,1 0-1,-1 0 1,0 1-1,0-1 1,0 0 0,1 0-1,-1 1-11,6 12 67,-5-10-47,8 21 142,-4-7-131,1-1-1,1 1 0,0-1 1,2-1-1,0 1 0,5 6-30,-13-21-6,0-1-1,-1 1 1,1-1-1,0 1 1,-1-1 0,1 0-1,0 1 1,0-1-1,0 0 1,-1 1-1,1-1 1,0 0-1,0 0 1,0 0-1,0 0 1,0 0 0,-1 0-1,1 0 1,0 0-1,0 0 1,0 0-1,1 0 7,7-1 4,-9 1 25,0 0 40,0 0-37,0 0-5,0 0-6,0 0 9,0 0-1,0 0-8,0 0-2,3-2-72,25-56-40,-24 48 98,0 1-1,1-1 1,0 0 0,0 1 0,1 0-1,0 0 1,1 1 0,-1 0 0,2 0-1,-1 0-4,-5 7 2,-1 0-1,0 0 0,0 0 0,0 0 1,1 0-1,-1 0 0,0 0 1,1 1-1,-1-1 0,1 0 1,-1 1-1,1-1 0,-1 1 1,1 0-1,-1-1 0,1 1 0,0 0 1,-1 0-1,1 0 0,-1 0 1,1 0-1,0 0 0,-1 1 1,1-1-1,-1 0 0,1 1 1,-1 0-1,1-1 0,-1 1 1,0 0-1,1-1 0,-1 1 0,0 0 1,1 0-1,-1 0 0,0 0 1,0 0-1,0 1 0,0-1 1,0 0-1,0 0 0,0 1 1,0-1-1,0 1 0,-1-1 0,1 0 1,-1 1-1,1-1 0,-1 1 1,0 0-1,1 0-1,0 1 8,3 12 21,1-1 0,0-1 0,1 1 0,8 11-29,-13-22-8,1 0 0,1 0 0,-1 0 0,0 0 0,1 0 1,-1-1-1,1 1 0,0-1 0,0 1 0,0-1 0,0 0 0,0-1 0,0 1 0,1 0 0,-1-1 0,1 0 0,-1 0 0,1 0 0,-1 0 0,1 0 0,-1-1 0,2 1 8,5-1-93,-1-1 0,0 0-1,1 0 1,-1-1-1,0 0 1,0 0 0,0-1-1,0 0 1,0-1 0,0 0-1,-1 0 1,0-1-1,0 0 1,1-2 93,-9 7 0,7-5-9,0 0 1,1 0-1,0 1 0,0 0 1,0 1-1,0-1 1,0 1-1,1 1 0,-1 0 1,1 0-1,0 1 1,0 0-1,6 0 9,-13 1 7,0 1 0,0 0 0,0-1 0,0 1 0,0 0 0,0 0 0,0 0 0,-1 1-1,1-1 1,0 0 0,-1 1 0,1-1 0,-1 1 0,1-1 0,-1 1 0,0 0 0,0 0 0,1 1-7,22 41 15,-17-29-48,10 20-2132,-12-24-1558,-2-5-4799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5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12038,'0'0'2913,"0"0"-2817,0 0-16,0 0-80,102 13 96,-68-7-96,-22-6-736,-5 0-5891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48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8452,'0'0'768,"0"0"-165,0 0-651,0 0-101,2 0 111,25 3 299,-1-1-1,1-2 0,0-1 0,14-2-260,27-1 696,45 3 1268,67 11-1964,-57-5 1003,-73-5-570,0 3 1,22 5-434,-12-2 262,0-3 1,0-2-1,29-5-262,-9-3 64,0-3 1,-1-4-65,0 0 10,0 4 0,1 3-10,119 2 70,14 9-70,-105 4 64,-32-1-8,7-4-56,-64-3 5,20-1 7,-1 2-1,1 1 0,-1 2 0,1 1 0,27 9-11,-12 0 18,0-2-1,0-3 1,1-2 0,0-3-1,40-2-17,294-6 582,-360 6-240,1 0 1,19 6-343,-16-3 231,-1-1 0,3-1-231,120-1 1035,16-6-1035,-117 0 176,-1-2 0,0-3 0,-1-1 0,0-3 1,3-4-177,-37 11-655,-7 4-3477,-9 2-4280,-2 0 1548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5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1 431 13510,'0'0'392,"10"-25"-232,-3 8-144,33-75 51,5 0-67,-38 77 8,48-83-130,-47 86 96,0 0-1,1 1 1,0 0 0,1 0-1,0 1 1,7-5 26,-16 14-4,0 0 0,0 0 0,0 0 0,1 0 0,-1 0 0,0 1 0,0-1 0,1 1 0,-1-1 0,0 1 0,1-1 0,-1 1 0,1 0 0,-1-1 0,1 1-1,-1 0 1,0 0 0,1 0 4,-1 0 5,0 1-1,0-1 1,0 0-1,0 1 1,-1-1-1,1 1 1,0-1-1,0 1 1,-1-1-1,1 1 1,0 0-1,-1-1 1,1 1-1,-1 0 1,1 0-1,-1-1 1,1 1-1,-1 0 1,1 0-1,-1 0 1,0 0-5,3 7 111,-1 0 0,-1 0-1,0 0 1,0 1 0,0-1 0,-1 0-111,1 9 356,7 144 868,-7-105-1134,2 1 1,2-1-1,3 0 0,7 19-90,-4-34-1716,-6-31-4073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46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10085,'0'0'2243,"0"0"-1456,0 0-568,0 0 123,18-1 413,31-1-190,0 2 1,0 2-1,11 3-565,34 5 814,7 1-310,-73-10-2102,-28-1-3060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14 711 9220,'0'0'1750,"0"0"-589,0 0-475,0 0 26,2 16-224,65 374-194,-67-382-278,-1-22-54,0 0 1,-1 0 0,-1 0-1,-1 1 1,0-1 0,-5-12 37,-5-14-17,1-9 1,3 0 0,1-1 0,3 0 0,2 0 0,2-37 16,1 82-4,1 1-1,1-1 0,-1 0 1,0 1-1,1-1 0,0 0 0,0 1 1,1-1-1,-1 1 0,1-1 0,0 1 1,0 0-1,1 0 0,-1 0 1,3-3 4,-2 4-4,0 0 0,1 0 0,-1 1 1,1-1-1,-1 1 0,1 0 0,0 0 1,0 0-1,0 1 0,0-1 0,1 1 1,-1 0-1,0 0 0,0 1 0,1-1 1,3 1 3,2-2-5,1 2 0,-1-1 0,0 1 1,1 1-1,-1 0 0,4 1 5,-11-1 1,0 0 0,0 0-1,0 0 1,0 1 0,-1-1 0,1 1 0,0-1 0,-1 1-1,1 0 1,-1 0 0,1 0 0,-1 1 0,0-1-1,0 0 1,0 1 0,0 0 0,-1-1 0,1 1 0,-1 0-1,1 0 1,-1 0 0,0 0-1,1 6 61,0 0 0,0 0 0,-1 0 0,0 0 0,-1 1 0,0-1 0,0 0 0,-1 0 0,0 0 0,-1 0 0,0 0 0,0 0 0,-1 0 0,-1 3-61,4-11 2,0-1 0,0 0 1,0 1-1,0-1 0,1 1 0,-1-1 1,0 1-1,0-1 0,1 0 1,-1 1-1,0-1 0,0 0 0,1 1 1,-1-1-1,0 0 0,1 1 0,-1-1 1,1 0-1,-1 0 0,0 1 1,1-1-1,-1 0 0,1 0 0,-1 0 1,1 0-1,-1 0 0,1 0 1,-1 1-1,0-1 0,1 0 0,-1 0 1,1 0-1,-1 0 0,1-1 0,-1 1 1,1 0-1,-1 0-2,28 0-42,-22 0 56,5-1-8,1-1-1,-1 1 1,1-2 0,-1 0 0,0 0 0,0-1-1,0-1 1,-1 0 0,1 0 0,-1-1 0,0 0-1,-1 0 1,0-1 0,0-1 0,5-5-6,15-15 38,-2-1 1,0-2 0,18-29-39,-35 47-27,0 0 1,-1 0 0,-1-1 0,-1 0 0,0-1 0,0 1 0,-2-1 0,0-1 0,0 1 0,-2-1 0,0 0 0,0 1 0,-1-7 26,-2 21-1,-1-78 8,0 70-1,0 1-1,-1 1 0,1-1 0,-2 0 0,1 0 0,-1 1 1,0-1-1,-3-4-5,-4-4 96,-1-1 1,-1 2 0,0 0 0,-1 0-1,0 1 1,-1 0 0,-1 2-1,-11-9-96,26 21 45,-1 0 0,1 0 0,0-1 0,0 1 0,0 0 0,-1 0 1,1 0-1,0 0 0,0-1 0,-1 1 0,1 0 0,0 0 0,0 0 0,-1 0 0,1 0 0,0 0 0,0 0 0,-1 0 0,1 0 0,0 0 0,0 0 0,-1 0 0,1 0 0,0 0 0,0 0 0,-1 0 0,1 0 0,0 0 0,0 0 0,-1 0 0,1 0 0,0 1 0,0-1 0,-1 0 0,1 0 0,0 0 0,0 0 0,0 1 0,-1-1-45,-3 13 494,4 27-836,0-29 537,3 145-29,8 0 1,19 93-167,-28-238-1,14 64-54,-15-70 47,1 0 0,-1 0 0,1 0-1,0 0 1,1-1 0,-1 1 0,1-1-1,0 0 1,0 0 0,1 0 0,-1 0-1,5 3 9,-6-5-23,0-1 0,0 0 0,1 1 0,-1-1 0,1 0 0,-1 0 0,1 0-1,-1-1 1,1 1 0,0-1 0,-1 1 0,1-1 0,0 0 0,-1 0 0,1 0-1,0 0 1,-1-1 0,1 1 0,0-1 0,-1 1 0,1-1 0,-1 0 0,1 0-1,1-1 24,3-2-71,0 0 0,0 0 0,0-1 0,0 0 0,-1-1 0,6-4 71,1-5-73,-8 8 54,1 1 0,1-1 0,-1 1 0,7-4 19,-12 9-5,0 0-1,0 0 1,1 1 0,-1-1-1,0 0 1,1 0 0,-1 1 0,1-1-1,-1 1 1,0-1 0,1 1 0,-1 0-1,1 0 1,-1 0 0,1-1 0,-1 1-1,1 0 1,-1 1 0,1-1 0,-1 0-1,1 0 1,-1 1 0,1-1-1,-1 1 1,1-1 0,-1 1 0,0 0-1,1-1 1,0 2 5,2 1 1,0-1-1,0 1 1,0-1-1,1 1 1,0-1-1,-1-1 1,1 1 0,0-1-1,0 0 1,0 0-1,0 0 1,-1 0-1,1-1 1,0 0-1,0 0 1,0 0-1,0-1 1,0 0-1,1 0 0,9-3-73,1-1-1,-1-1 1,1 0-1,-2-1 0,3-2 74,-12 6-29,1 0 3,-1 0 0,2 1 0,-1 0 0,0 0 0,0 0 0,1 0 0,0 1 26,-6 1-6,1 0-1,0 0 1,0 0-1,0 0 1,0 0 0,0 0-1,0 0 1,0 1-1,-1-1 1,1 1-1,0-1 1,0 1-1,0 0 1,-1 0 0,1 0-1,0 0 1,-1 0-1,1 0 1,-1 0-1,1 0 1,-1 1 0,0-1-1,1 0 1,-1 1-1,0-1 1,0 2 6,8 11 25,-4-6-16,0-1 1,0 1 0,0-1 0,1 0 0,5 5-10,-8-10-2,0 1 0,1-1 0,-1 0 1,1 0-1,-1 0 0,1 0 1,-1-1-1,1 0 0,0 0 0,0 0 1,0 0-1,0 0 0,0-1 1,0 1-1,2-1 2,6 0-7,0 0 1,0-1 0,0 0-1,0-1 1,0 0-1,0-1 1,0 0 0,-1-1-1,1-1 1,2-1 6,-7 2-14,0 1 0,0 0-1,0 0 1,1 1 0,-1 0 0,1 0 0,0 1 0,-1 0-1,1 0 1,0 1 0,0 0 0,0 0 0,6 2 14,-12-2-7,1 1 1,-1-1 0,1 0-1,-1 0 1,0 0-1,1 0 1,-1-1-1,1 1 1,-1 0 0,0-1-1,1 0 1,-1 0-1,0 1 1,0-1 0,1-1-1,-1 1 1,0 0-1,0 0 1,0-1-1,0 1 1,1-3 6,13-7-23,-12 11 31,0-1-1,0 0 1,0 1-1,0 0 1,0 0-1,0 0 1,0 1-1,0-1 1,0 1-1,0 0 1,3 1-8,-6-2 0,21 5 4,0-2 0,0 0 0,1-2 0,11-1-4,-33 0-100,1 0-1,-1-1 0,0 1 1,0-1-1,0 0 1,0 1-1,0-1 1,0 0-1,0 1 0,-1-1 1,1 0-1,0 0 1,0 0-1,0 0 1,-1 0-1,1 0 0,-1 0 1,1 0-1,-1 0 1,1 0-1,-1 0 1,1 0-1,-1 0 0,0 0 1,0-1-1,0 1 1,1 0-1,-1 0 1,0 0-1,-1-1 101,3-44-5346,-2 40 4353,0 5-3593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2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64 8596,'0'0'1163,"0"0"-48,0 0 294,0 0-227,0 0-240,0 0-278,-11 3-248,5-2-328,-26 7 150,31-7-226,-1-1 0,1 1 0,-1 0 0,1 0 0,0 0 0,-1 0 0,1 0 0,0 0 0,0 1 0,-1-1 0,1 0 0,0 0 1,0 1-1,1-1 0,-1 1 0,0-1 0,0 1 0,1-1 0,-1 1 0,1 0 0,-1 0-12,0 6 9,-1-1-1,1 1 1,1-1 0,0 1-1,0-1 1,0 1-1,1-1 1,0 1 0,1-1-1,-1 1 1,1-1-1,1 0 1,1 5-9,-2-8-2,0-1 0,1 1 0,-1-1 0,1 1 0,0-1-1,0 0 1,0 0 0,0 0 0,0 0 0,1 0 0,-1-1 0,1 0 0,-1 0 0,1 0-1,0 0 1,0 0 0,0-1 0,0 1 0,0-1 0,1 0 0,-1-1 0,0 1-1,0-1 1,2 1 2,-1-1-36,-1 0 1,0 0-1,0 0 0,0 0 0,1 0 0,-1-1 0,0 0 0,0 0 0,0 0 0,0 0 0,0-1 0,0 0 1,0 1-1,0-1 0,0-1 36,-1 0-79,0 1 0,-1-1 1,1 0-1,-1 0 1,0 0-1,0 0 0,0 0 1,0 0-1,-1-1 0,1 1 1,-1-1-1,0 1 0,0-1 1,0 1-1,0-1 1,-1 0-1,1-1 79,0-4-29,0 0-1,0 0 1,-1 0 0,-1-1-1,1 1 1,-1 0 29,0 6 8,1 0 0,-1 0 0,0 1 0,0-1 0,0 0 0,0 0 0,-1 1 0,1-1 0,-1 1 0,1-1 0,-1 1 0,0 0 0,0-1 0,0 1 0,0 0 0,0 0 0,-1 1 0,1-1 0,-2 0-8,-4-4 257,0 2 0,0-1 0,0 1 1,-1 1-1,0 0 0,1 0 0,-1 0 0,0 1 1,-1 0-1,1 1-257,8 1 157,1 0-210,21-7-107,-11 4 160,10-5 11,0 1 0,1 1-1,0 2 1,1 0-1,-1 1 1,7 0-11,-26 3 4,1 1 0,-1-1 1,0 0-1,0 1 0,0 0 0,0-1 1,0 1-1,1 0 0,-1 0 1,-1 0-1,1 0 0,0 1 0,0-1 1,0 0-1,-1 1 0,1 0 1,0-1-1,-1 1 0,0 0 0,1 0-4,26 45 159,-7-10-78,-19-35-119,-1 0 0,1 0 0,-1 0 0,1-1 1,0 1-1,0-1 0,0 1 0,0-1 0,0 0 0,0 1 0,0-1 0,0 0 0,0 0 0,0-1 0,1 1 0,-1 0 1,0-1-1,1 0 0,-1 1 0,1-1 0,-1 0 0,0 0 0,1 0 0,-1-1 0,1 1 0,-1 0 0,0-1 0,1 0 38,4-1-171,0-1 0,-1 0-1,1-1 1,-1 1-1,0-1 1,0 0-1,0-1 1,2-2 171,-2 2-109,0 0 0,0 0 1,0 1-1,1-1 0,0 2 0,5-4 109,-9 7-15,-1-1 0,0 0 0,1 0 0,-1 1-1,1-1 1,-1 1 0,1 0 0,-1 0 0,1 0-1,-1 0 1,1 0 0,-1 1 0,0-1 0,1 1-1,-1-1 1,1 1 0,-1 0 0,0 0 0,0 0-1,1 0 1,-1 1 0,1 0 15,19 14 29,0 0-1,-2 1 1,0 1 0,9 12-29,-21-20-7,0 0 0,-1 0 0,0 0 0,-1 1 0,0 0 0,0 0 0,-2 1 0,1 0-1,-1-1 1,-1 2 0,0-1 7,1 14 106,0 1 1,-2 0-1,-1 0 0,-2 0 0,-2 23-106,2-42 39,-1-1-1,0 1 0,0-1 1,-1 0-1,0 2-38,2-7 26,1 0-1,-1 0 1,0-1-1,1 1 1,-1-1 0,0 1-1,0 0 1,0-1-1,0 1 1,-1-1-1,1 0 1,0 1 0,-1-1-1,1 0 1,0 0-1,-1 0 1,0 0-1,1 0 1,-1 0 0,1 0-1,-1-1 1,0 1-1,0-1 1,0 1-26,2-2 12,-1 1 1,1 0-1,0-1 1,-1 1-1,1 0 0,-1-1 1,1 1-1,0-1 1,0 1-1,-1-1 0,1 1 1,0-1-1,0 1 1,-1-1-1,1 1 0,0-1 1,0 0-1,0 1 1,0-1-1,0 1 1,0-1-1,0 1 0,0-1 1,0 1-1,0-1 1,0 0-1,0 1 0,1-1 1,-1 0-13,0-3 16,0-17-21,1 0 0,0 1 0,4-10 5,-3 20-2,0 1-1,1 1 1,0-1 0,0 0 0,1 1 0,0-1 0,1 1 0,0 0-1,1-1 3,10-11-398,0 1 0,1 1-1,20-16 399,-11 17-2825,-3 9-2052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2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14391,'0'0'1296,"0"0"-351,0 0-721,0 0-176,0 0-48,0 0 0,176 0 32,-89-14-32,-1-7-96,-57 11-1857,-12 1-6355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3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8052,'0'0'5314,"0"0"-3953,0 0-641,0 0-288,0 0-224,-22 135-48,19-76-160,1-2 112,2-7-112,0-7 33,0-2-33,0-13-17,0-12-799,0-9-1921,0-7-881,0-4-752</inkml:trace>
  <inkml:trace contextRef="#ctx0" brushRef="#br0" timeOffset="1">1 241 8548,'0'0'3906,"0"0"-1633,0 0-1569,0 0-672,0 0 16,0 0 80,78-46 16,-18 39-32,1 5-112,-40-2-720,-7 4-6035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8996,'0'0'1702,"0"0"-1150,1 18-325,-1-16-221,14 159 1061,-3-76-358,-11-85-708,0 0-1,0 0 0,0 0 0,0 1 1,0-1-1,0 0 0,0 0 0,1 0 0,-1 0 1,0 1-1,0-1 0,0 0 0,0 0 1,0 0-1,0 0 0,0 1 0,0-1 0,0 0 1,0 0-1,1 0 0,-1 0 0,0 0 1,0 1-1,0-1 0,0 0 0,0 0 0,0 0 1,1 0-1,-1 0 0,0 0 0,0 0 1,0 0-1,0 0 0,1 0 0,-1 0 0,0 0 1,0 0-1,0 0 0,1 0 0,-1 0 1,0 0-1,0 0 0,0 0 0,0 0 0,1 0 1,-1 0-1,0 0 0,0 0 0,0 0 1,0 0-1,1 0 0,-1 0 0,0 0 0,0 0 1,0-1-1,0 1 0,0 0 0,0 0 1,1 0-1,-1 0 0,0 0 0,0 0 0,0-1 0,9-10-99,16-39 227,-17 31-75,1 1-1,1 0 1,1 0-1,8-10-52,-15 23 6,0 1-1,0-1 1,0 1-1,1 0 1,-1 1-1,1-1 1,0 1-1,0 0 1,0 0-1,0 0 1,1 1 0,-1-1-1,1 1 1,0 1-1,0-1 1,-1 1-1,1 0 1,2 0-6,63-1-3074,-60 2-1061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3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1729,'0'0'4546,"0"0"-2481,0 0-432,0 0 736,0 0-1089,31 101-383,-29-67-369,2-6-464,4-6-16,1-9-48,3-13-144,-8 0-3330,-2-4-2657</inkml:trace>
  <inkml:trace contextRef="#ctx0" brushRef="#br0" timeOffset="1">81 0 10725,'0'0'2721,"0"0"-1985,0 0-736,0 0-336,0 0 0,0 0-3746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0:54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1 486 7331,'0'0'2049,"0"0"-1568,0 0-204,5 15 273,0-1-430,0 4-26,1 0 1,0-1-1,2 0 0,0 0 0,0-1 0,2 1-94,-9-16-13,0 1 1,0-1-1,0 0 0,0 0 0,0 0 0,0 0 0,0 0 0,0 0 1,1-1-1,-1 1 0,0 0 0,0 0 0,1-1 0,-1 1 1,1-1-1,-1 1 0,0-1 0,1 0 0,-1 0 0,1 1 0,-1-1 1,1 0-1,-1 0 0,0 0 0,1-1 0,-1 1 0,1 0 1,-1 0-1,1-1 0,-1 1 0,0-1 0,1 1 0,-1-1 0,0 0 1,1 1-1,-1-1 13,4-3-277,0 1 0,-1 0 1,0-1-1,1 0 0,-1 0 1,-1 0-1,1-1 0,1-1 277,17-27-2458,-12 18 1217,0 0-1,1 1 0,1 0 1,1 0 1241,-12 13 142,0 0 1,0 0-1,0 0 1,0 0-1,0 0 1,0 1-1,0-1 1,0 0-1,1 1 1,-1-1-1,0 1 1,1-1-1,-1 1 1,0-1 0,1 1-1,-1 0 1,0 0-1,1 0 1,-1 0-1,0 0 1,1 0-1,-1 0 1,1 0-1,-1 1 1,0-1-1,1 0 1,-1 1-1,0-1 1,0 1-1,1-1 1,-1 1-1,0 0 1,1 0-143,4 4 539,-1-1-1,1 2 1,-1-1 0,0 1 0,0-1-1,0 2-538,19 19 204,-22-24-194,0 0-1,0-1 1,0 1-1,0-1 1,1 0-1,-1 0 1,0 0 0,0 0-1,1 0 1,-1 0-1,1 0 1,-1-1-1,1 1 1,-1-1-1,1 0 1,-1 0-1,1 0 1,-1 0-1,1 0 1,-1-1-1,1 1 1,-1-1-1,0 1 1,1-1 0,-1 0-1,1 0 1,-1 0-1,0 0 1,0 0-1,0-1 1,0 1-1,0-1 1,0 1-1,0-1 1,0 0-1,0 0 1,-1 0-1,1 0 1,-1 0-1,0 0 1,1 0-1,-1-1-9,7-17 18,-2 0-1,0 0 0,-1 0 1,-1-1-1,-1 0 0,-1-5-17,2-45 127,-3-11-127,-1 65 36,0-190 4222,0 206-4197,0 1-1,0-1 1,0 0 0,0 0-1,0 0 1,0 0-1,0 1 1,0-1-1,0 0 1,0 0 0,-1 1-1,1-1 1,0 0-1,-1 0 1,1 1 0,0-1-1,-1 0 1,1 0-1,-1 1 1,1-1-1,-1 1 1,1-1 0,-1 0-1,0 1 1,1-1-1,-1 1-60,-22-1 2246,22 2-2231,0 0 0,0-1 0,0 1 1,0 0-1,0 0 0,0 0 0,0 0 0,0 1 1,1-1-1,-1 0 0,0 0 0,1 0 1,-1 1-1,1-1 0,-1 0 0,1 0 0,0 1 1,-1-1-1,1 0 0,0 1 0,0-1 1,0 0-1,0 1 0,0 0-15,-1 5 46,-5 37 23,2 1 1,2 0 0,2 24-70,0-27 9,1-24-5,0 1-1,0-1 1,2 0-1,1 1 0,3 9-3,-5-19 0,1 1 0,1-1 0,0 0 0,0 0 0,1-1 0,0 1 0,1-1 0,0 0-1,0 0 1,0-1 0,5 4 0,-7-8-13,-1-1 0,1 1 0,-1-1 0,1 0-1,0 1 1,0-2 0,0 1 0,0 0 0,1-1 0,-1 0-1,0 0 1,1 0 0,1 0 13,10-1-29,-1 1 0,0-2 0,6-1 29,-13 1 1,0 0 0,-1 0 0,1 1 1,0 0-1,0 0 0,0 1 0,-1 0 0,1 0 1,0 1-1,-1 0 0,1 0 0,-1 1 0,4 2 0,-3 1 83,1 0 0,-1 1 0,0 1 1,-1-1-1,0 1 0,0 0 0,5 8-84,11 28-883,-21-40 86,0 1 0,-1 0-1,0 0 1,1 0 0,-2 0-1,1 0 1,-1 3 797,0-4-7996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12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1 112,'0'0'1249,"0"0"9828,0 0-10181,0 0-736,0 0-160,0 0 16,-8 121 192,0-73 0,5 4-144,3-4-64,0-1-64,0-7 32,0-11-288,9-6-1777,1-16-1088,-6-7-849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03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1105,'0'0'6437,"0"0"-4967,0 0-1579,0 0 221,24-3 91,-8 1-167,29-3 110,0-2 0,39-12-146,510-157 859,-545 163-884,-24 7-184,1-1 1,-1-1-1,0-1 1,18-10 208,-20 2-2578,-22 16 2293,0 0 0,0 0 0,0 0 0,0 0 0,-1 0 0,1 0 0,0 0 0,-1 0 0,1 0 0,-1-1-1,1 1 1,-1 0 0,0 0 0,0 0 0,1-1 0,-1 1 0,0 0 0,0 0 0,0-1 0,0 1 0,0-1 285,-2-2-838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12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40 528,'0'0'10517,"0"0"-8756,0 0-689,0 0-928,0 0-144,0 0-848,-13-40-3186,13 49-1248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13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0 578 10533,'0'0'504,"0"0"-451,19-6 35,-2 2-37,-1-1 4,1 0 0,-1 0 0,0-2 0,-1 0 0,0-1-1,0 0 1,1-2-55,11-9 94,0-2-1,-2 0 1,0-2-1,-2-1 1,0-1-1,8-14-93,-15 18 28,-2 0-1,0-2 0,-2 1 0,0-2 1,-2 0-1,0 0 0,-2-1 0,3-14-27,-8 23 36,-1 0 0,0 0 0,-1 0 0,-2-10-36,1 22 16,1 3-1,-1 0 0,0 0-1,0 0 1,0 0 0,0 1-1,-1-1 1,1 0 0,0 0-1,0 0 1,0 0 0,-1 0-1,1 1 1,0-1 0,-1 0-1,1 0 1,-1 1 0,1-1-1,-1 0 1,1 1 0,-1-1-1,1 0 1,-1 1 0,0-1-1,1 1 1,-1-1-15,-23-3 1165,23 5-1151,0-1 1,0 0-1,0 1 1,0-1-1,1 0 1,-1 1-1,0-1 1,0 1-1,0-1 1,1 1-1,-1 0 1,0-1-1,1 1 1,-1 0-1,1 0 1,-1-1-1,0 1 1,1 0-1,0 0 1,-1 0 0,1-1-1,-1 1 1,1 0-1,0 0 1,0 0-1,0 0 1,-1 0-1,1 0 1,0 0-1,0 0 1,0 0-1,0 0 1,1 0-15,-2 4 33,-10 89 56,4 0 0,4 0 0,5 23-89,-1 21 37,-11 209 19,1-240-36,-4-1 0,-9 23-20,21-123 2,-1 5 1,-1 0 0,0 1 1,0-1-1,-4 6-3,6-15 5,0 1 0,0-1 0,0 0 1,0 0-1,-1 0 0,1 0 0,-1-1 0,1 1 0,-1 0 1,0-1-1,0 1 0,0-1 0,0 1 0,0-1 0,0 0 0,0 0 1,0 0-1,0 0 0,0 0 0,-1 0 0,1 0 0,0-1 1,-3 1-6,3-1 14,-1 0 0,0 1 0,1-1 0,-1 0 1,0-1-1,1 1 0,-1 0 0,0-1 1,1 0-1,-1 1 0,1-1 0,-1 0 0,1 0 1,-1 0-1,1-1 0,0 1 0,-1-1 1,1 1-1,0-1 0,0 0 0,-1-1-14,-1-2 8,1 0-1,-1-1 0,1 0 1,0 1-1,0-1 0,1-1 1,0 1-1,-2-5-7,-2-17-22,0 0 1,1 0-1,2-1 0,1 0 0,1 1 1,2-1-1,3-21 22,-3 42-17,0 1 0,1-1 0,-1 1 0,2-1 0,-1 1 0,1 0 0,0 0 0,0 0 0,1 1 0,0-1 0,3-3 17,1 0-23,0 1 1,1-1-1,0 2 1,1-1-1,-1 2 0,10-7 23,15-6-35,1 2 0,0 1 0,1 1-1,4 1 36,-32 12-3,116-39-13,4 4 16,-36 11-891,-90 27-3290,-2 0-5247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4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35 1617,'0'0'7088,"0"0"-5100,0 0-1340,0 0 179,-21-6 70,-70-18 138,87 23-1007,1 0 0,-1 0 0,0 0 0,1 1 0,-1-1-1,0 1 1,0 0 0,1 0 0,-1 1 0,0-1 0,1 1 0,-1 0 0,0-1 0,1 2 0,-1-1 0,1 0 0,-1 1 0,1-1 0,0 1 0,0 0 0,-1 0 0,1 1 0,1-1 0,-1 1-1,0-1 1,1 1 0,-1 0 0,1 0 0,0 0 0,0 0 0,0 0 0,0 0 0,0 1 0,0 1-28,-2 7 1,0 0-1,1 1 1,0 0-1,1 0 1,0-1 0,1 1-1,1 0 1,0 2-1,0-6-52,1-1 1,-1 1 0,2 0-1,-1-1 1,1 1-1,0-1 1,1 0-1,0 0 1,0 0-1,1 0 1,0 0-1,4 5 52,-1-3-242,1-1-1,-1-1 0,1 1 1,1-1-1,0-1 1,0 0-1,0 0 0,1 0 1,5 2 242,4 1-598,1-1 1,-1 0-1,2-2 1,-1 0 0,1-1-1,0-1 1,0-1 0,1-1-1,-1-1 1,1-1-1,-1 0 1,7-2 597,-1-4-3164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5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41 6515,'0'0'2708,"0"0"-1073,0 0-552,0 0-344,0 0-229,-15 6-249,6-3-233,3 0-16,-1-1 0,1 0 0,0 1 0,0 0 0,0 1 1,0 0-13,4-3 7,0 1-1,0 0 1,-1 0 0,2 0 0,-1 0 0,0 0 0,0 1 0,1-1 0,-1 0 0,1 1 0,-1 0 0,1-1 0,0 1 0,0-1 0,0 1 0,1 0 0,-1 0 0,1 0 0,-1 1-7,0 8 13,0 0-1,1 1 1,0-1 0,0 1 0,2-1 0,-1 0 0,3 8-13,-3-17-75,0 0 1,1 0-1,-1 0 0,0 0 1,1 0-1,0 0 0,0 0 1,0-1-1,0 1 0,0-1 0,0 1 1,1-1-1,-1 0 0,1 0 1,0 0-1,-1 0 0,1 0 1,0-1-1,0 1 0,0-1 1,0 0-1,0 0 0,1 0 0,-1 0 1,0 0-1,0-1 0,1 0 1,-1 1-1,0-1 0,1-1 75,-1 2-98,0-1-1,0 0 1,0 0-1,0-1 1,-1 1-1,1 0 0,0-1 1,0 0-1,-1 0 1,1 0-1,0 0 1,-1 0-1,1 0 1,-1-1-1,1 1 1,-1-1-1,0 0 1,1 0-1,-1 0 0,0 0 1,0 0-1,-1 0 1,1 0-1,0-1 1,-1 1-1,1 0 1,-1-1-1,0 0 1,0 1-1,0-1 1,1-2 98,1-9 41,-1 0 0,0 0 1,0 0-1,-2 0 1,0 0-1,0-1-41,-1-3 168,1 14 26,0-1 0,-1 1 1,0 0-1,0 0 0,0 0 0,0 0 1,0 0-1,-1 1 0,0-1 1,0 0-1,0 1 0,0-1 0,-1 1 1,1 0-1,-1-1-194,-1-1 582,0-1 0,0 1 0,1-1 0,0 0 0,-2-4-582,5 9 10,0 1 0,0-1 1,0 1-1,-1 0 0,1-1 0,0 1 1,0 0-1,0-1 0,0 1 0,0 0 1,0-1-1,0 1 0,0-1 0,0 1 1,1 0-1,-1-1 0,0 1 0,0 0 1,0-1-1,0 1 0,0 0 0,1-1 1,-1 1-1,0 0 0,0 0 0,0-1 1,1 1-1,-1 0 0,0 0 0,1-1 1,-1 1-1,0 0 0,0 0 0,1 0 1,-1-1-1,0 1-10,19-4 51,-14 4-58,0 0-1,0 0 0,0 1 0,0 0 0,0-1 0,3 3 8,-4-2 4,0 1 0,0 1 0,-1-1 0,1 1-1,-1-1 1,1 1 0,-1 0 0,0 0 0,0 1 0,0-1-1,0 0 1,-1 1 0,1 0 0,-1 0-4,6 12 48,-1-1 0,0 1 0,0 3-48,-3-5-90,1-1 0,1 0 0,0 0 0,1-1 90,-6-11-50,-1 0 0,1 0 1,-1 0-1,1 0 1,0 0-1,0-1 1,-1 1-1,1 0 1,0-1-1,0 1 1,0 0-1,0-1 1,0 1-1,-1-1 1,1 1-1,0-1 1,0 0-1,0 1 1,0-1-1,1 0 1,-1 0-1,0 0 1,0 0-1,0 0 1,0 0-1,0 0 1,0 0-1,0 0 1,0 0-1,0 0 1,0-1-1,0 1 1,0 0-1,0-1 1,0 1-1,0-1 1,0 1-1,0-1 1,0 0 49,4-2-18,-1-1 1,1 0-1,-1 0 1,0 0 0,0 0-1,0-1 18,-4 5 0,1-1-14,0 0 0,0 0 0,0 0 1,-1 0-1,1 0 0,0 1 0,0-1 0,0 0 0,0 1 0,0-1 1,1 1-1,-1-1 0,0 1 0,0-1 0,0 1 0,0 0 1,1-1-1,-1 1 0,0 0 0,0 0 0,0 0 0,1 0 1,-1 0-1,0 0 0,0 0 0,0 1 0,1-1 0,-1 0 0,0 1 1,0-1-1,0 1 0,0-1 0,0 1 0,0-1 0,1 1 1,-2 0-1,1-1 0,0 1 0,1 1 14,3 3-174,1 1 0,-1-1-1,0 1 1,0 1 0,2 4 174,-2-3 56,1 1-88,1 0 0,0 0 0,0 0 1,1-1-1,0 0 0,0-1 0,1 1 0,0-2 1,0 1-1,1-1 0,0-1 0,0 0 1,0 0-1,1-1 0,-1 0 0,1-1 0,0 0 1,0-1-1,0 0 0,0 0 0,1-2 1,10 1 31,-11-1-53,-1 0 0,1-1 0,0 0 0,0 0 0,-1-1 0,1 0 0,-1-1 0,2-1 53,-8 2 7,-1 0 0,1 0 0,-1 0 0,0 0 0,0 0 0,0-1 0,0 0 0,0 1 0,0-1 0,-1 0 0,1 0 0,-1 0 0,0-1 0,0 1 0,0-1 0,-1 1 0,1-1 0,-1 1 0,0-1 0,0 0 0,0 0 0,0 1 0,-1-1 0,1-1-7,0 0 122,-1 1 1,1-1 0,-1 0-1,0 1 1,0-1 0,0 0 0,-1 1-1,0-1 1,0 0 0,0 1 0,-1-3-123,1 5 62,0 1 0,0-1-1,-1 0 1,1 1 0,0-1 0,-1 1 0,1-1 0,-1 1 0,1 0 0,-1 0 0,1-1 0,-1 1 0,0 0 0,0 1 0,0-1 0,0 0 0,0 0 0,1 1 0,-1-1 0,0 1 0,0 0 0,0 0 0,0-1 0,-1 1 0,1 0 0,-1 1-62,-3-1 30,6 0-51,-1-1-1,0 1 1,0 0-1,0 0 0,1 0 1,-1 0-1,0 0 1,0 0-1,0 0 0,1 1 1,-1-1-1,0 0 1,0 0-1,1 1 0,-1-1 1,0 0-1,0 1 1,1-1-1,-1 1 0,0-1 1,1 1 21,-3 14-4339,3-8 406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6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313 527 8676,'0'0'1425,"-17"-3"-206,-36-4 1217,-52 1-2436,99 6 20,0 0 1,1 1 0,-1 0-1,0 0 1,0 0-1,1 1 1,-1-1 0,1 1-1,-1 1 1,1-1 0,0 1-1,0 0 1,0 0 0,0 0-1,0 1 1,1 0-1,-1 0 1,1 0 0,0 0-1,1 1 1,-1-1 0,1 1-1,0 0 1,0 0 0,0 0-1,1 1 1,-1-1-1,1 0 1,1 1 0,-1 0-1,1-1 1,0 1 0,0 0-1,1 0-20,-1 1-17,1-1 0,0 0 1,0 0-1,1 1 0,0-1 0,0 0 0,0 0 0,2 3 17,-2-6-6,1-1 1,-1 0-1,0 1 1,1-1-1,0 0 0,-1 0 1,1 0-1,0 0 0,0-1 1,0 1-1,1 0 1,-1-1-1,0 1 0,1-1 1,-1 0-1,0 0 0,1 0 1,-1 0-1,1 0 0,0-1 1,0 1 5,2 1-61,1-1 0,-1 0 1,0 0-1,1-1 0,-1 1 1,1-1-1,-1 0 0,0 0 1,1-1-1,-1 0 0,1 0 1,-1 0-1,0 0 0,0-1 0,0 0 1,0 0-1,0-1 0,0 1 1,0-1-1,-1 0 0,1 0 1,-1 0-1,0-1 0,0 0 0,0 0 1,-1 0-1,1 0 0,0-2 61,11-15-163,-2-1 0,0-1 0,-2 0-1,0 0 1,-2-1 0,7-25 163,6-34-218,2-38 218,-18 90-3,2-21 107,-2-1 0,-2 1 0,-2-18-104,-5 46 651,2 24-578,1-1 0,0 0 1,-1 1-1,1-1 0,-1 0 0,1 1 1,-1-1-1,1 0 0,-1 1 1,1-1-1,-1 1 0,1-1 0,-1 1 1,0 0-1,1-1 0,-1 1 1,0-1-1,0 1 0,1 0 0,-1 0 1,0-1-1,0 1 0,1 0 0,-1 0 1,0 0-1,0 0 0,1 0 1,-2 0-74,2 0 10,0 0 1,0 0 0,-1 0 0,1 0-1,0 0 1,0 0 0,-1 1 0,1-1-1,0 0 1,0 0 0,-1 0 0,1 0-1,0 0 1,0 0 0,0 1 0,0-1-1,-1 0 1,1 0 0,0 0 0,0 1-1,0-1 1,0 0 0,-1 0 0,1 0-1,0 1 1,0-1 0,0 0-1,0 0 1,0 1 0,0-1 0,0 0-1,0 0 1,0 1 0,0-1 0,0 0-11,-6 30 42,1-1 1,1 1 0,1-1 0,2 7-43,0-12 10,-3 66 81,6 67-91,0-138-1,1 1-1,0-1 1,1 0 0,1 0-1,7 16 2,-8-25-1,0-1 0,1 0 0,-1 0 0,2 0 0,-1 0 0,1-1 0,0 0 0,1 0 0,0-1 0,1 1 0,-1-2 0,1 1 1,-4-4-12,-1-1 0,1 0 0,-1 0 0,1 0 0,0-1 0,-1 1 0,1-1 0,0 0 0,0 0 0,0 0 0,0 0 1,0-1-1,0 0 0,1 0 0,-1 0 0,0 0 0,0-1 0,0 1 0,3-2 12,-1 0-23,-1 0 1,1 0 0,-1-1-1,0 1 1,0-1 0,0 0-1,-1-1 1,1 1 0,-1-1 0,1 0-1,-1 0 1,-1-1 0,3-1 22,131-186-59,-135 189 8,-1 31-69,-1 247 454,0-273-370,6 49 147,-6-48-191,0-1 0,1 1 1,0-1-1,0 0 0,0 1 0,0-1 0,0 0 0,0 0 0,0 0 0,1 1 0,-1-1 0,1-1 0,-1 1 0,1 0 0,0 0 0,0-1 0,0 1 0,1 0 80,-3-1-141,1-1-1,0 0 0,-1 0 0,1 1 1,0-1-1,0 0 0,-1 0 0,1 0 1,0 0-1,0 1 0,-1-1 1,1 0-1,0-1 0,0 1 0,0 0 1,-1 0-1,1 0 0,0 0 0,-1-1 1,1 1-1,0 0 0,0 0 0,-1-1 1,1 1-1,0-1 142,0 0-390,1-1 1,0 1 0,-1-1-1,1 1 1,-1-1-1,0 0 1,0 1-1,1-1 1,-1 0-1,0-1 390,5-10-1342,-1 1 0,-1-1-1,1-1 1,-2-1 1342,6-28 304,0-24-304,-5 37 236,4-50 4216,-2-65-4452,-6 47 5550,0 78-3677,0 19-1233,1 5-912,4 37-3433,-3-22-1271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6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8772,'0'0'2545,"0"0"-861,0 0-377,0 0-349,0 0-531,2 21-198,0-4-202,2 22 29,-2 1 0,-2 26-56,-2 50-51,-3 41-178,2-129-1907,-1 0 0,-5 17 2136,9-45-100,0 1 1,0 0-1,0 0 0,0-1 0,0 1 0,-1 0 1,1 0-1,0-1 0,0 1 0,0 0 0,-1-1 0,1 1 1,0 0-1,-1-1 0,1 1 0,0-1 0,-1 1 0,1 0 1,-1-1-1,1 1 0,-1-1 0,0 1 0,1-1 1,-1 0-1,1 1 0,-1-1 0,0 0 0,1 1 0,-1-1 1,0 0-1,1 1 0,-2-1 100,1-1-21,0 0-1,0 1 1,0-1-1,0 0 1,0 0-1,0 0 1,0 0-1,0 0 1,0-1-1,0 1 1,0 0 0,1 0-1,-1 0 1,1-1-1,-1 1 1,1 0-1,-1-2 22,-20-54 1590,3-1 0,-7-41-1590,23 89 517,1 0-1,0-1 0,0 1 0,1-5-516,0 14 6,0 1-1,1-1 1,-1 0 0,0 1-1,1-1 1,-1 0-1,0 0 1,1 1-1,-1-1 1,1 1-1,-1-1 1,1 0-1,-1 1 1,1-1-1,0 1 1,-1-1-1,1 1 1,-1 0 0,1-1-1,0 1 1,0 0-1,-1-1 1,1 1-1,0 0 1,0 0-1,-1-1 1,1 1-1,0 0 1,0 0-6,27-3 53,-23 2-27,110-4-66,84 7 40,-198-2-6,0 0-1,1 0 0,-1 1 0,0-1 0,0 1 0,0-1 0,1 1 0,-1-1 0,0 1 0,0-1 0,0 1 1,0 0-1,0 0 0,0 0 0,0 0 0,0-1 0,0 1 0,0 0 0,-1 0 0,1 1 0,0-1 0,-1 0 0,1 0 1,-1 0-1,1 0 0,-1 1 0,1-1 0,-1 0 0,0 0 0,0 1 0,0-1 0,1 1 7,0 8 94,-1 0 0,0 0 0,0-1 0,-1 5-94,0 5 38,0 24 53,3 51-745,1-84-2569,3-9-3314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6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3522,'0'0'6947,"0"0"-5891,0 0-1056,0 0-352,0 0-1169,0 0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7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1 183 8676,'0'0'1387,"0"0"-808,0 0-211,0 0 171,6 16-187,24 52-175,-27-62-173,1 0 1,0 0 0,0 0 0,0 0 0,1-1-1,0 0 1,0 0 0,0 0 0,1 0 0,-1-1-1,1 0 1,0 0 0,1-1 0,-1 0 0,0 0-1,1 0 1,0-1 0,0 0 0,0 0 0,0 0-1,0-1 1,0 0 0,0-1 0,0 0 0,6 0-5,-11 0-15,0 0 0,1 0 1,-1-1-1,0 1 1,0-1-1,0 1 0,0-1 1,0 0-1,-1 0 1,1 0-1,0 0 0,0 0 1,0 0-1,-1 0 1,1-1-1,-1 1 0,1-1 1,-1 1-1,1-1 1,-1 1-1,0-1 0,0 0 1,0 0-1,0 0 1,0 0-1,0 1 0,0-1 1,-1 0-1,1 0 1,-1 0-1,1-2 15,1-8 13,0-1 0,-1 1 0,0-1-1,-1-11-12,0 14 25,0 1 71,-1-1 0,0 1 0,-1-1 0,0 1 0,0 0 0,-1-1 0,0 1-1,-1 1 1,-2-7-96,-7-9 1293,-2 1-1,-10-14-1292,1 2 1208,23 35-1194,1 0-1,0-1 1,0 1 0,0 0 0,0-1-1,-1 1 1,1 0 0,0-1 0,0 1-1,0 0 1,0-1 0,0 1 0,0 0-1,0-1 1,0 1 0,0 0 0,0-1-1,0 1 1,0 0 0,0-1 0,0 1-1,1 0 1,-1-1 0,0 1 0,0 0-1,0-1 1,0 1 0,1 0-1,-1 0 1,0-1 0,0 1 0,0 0-1,1 0 1,-1-1 0,0 1 0,0 0-1,1 0 1,-1-1 0,0 1 0,1 0-1,-1 0 1,0 0 0,1 0 0,-1 0-1,0 0 1,1 0 0,-1 0 0,0-1-1,1 1 1,-1 0 0,0 0 0,1 1-1,-1-1 1,0 0 0,1 0 0,-1 0-1,0 0 1,1 0-14,29 0-114,-20 1 215,-3-2-95,-1 1 0,1 1 0,0-1-1,-1 1 1,1 0 0,-1 0 0,1 1-1,-1 0 1,0 0 0,1 1 0,-1 0-1,0 0 1,-1 0 0,1 1 0,-1-1-1,1 1 1,-1 1 0,0-1 0,2 3-6,18 21 87,-19-21-223,0 0-1,0 0 1,1-1-1,0 0 1,0 0 0,2 0 136,-6-4-96,1-1 0,0 0 0,-1 0 0,1 0 0,0 0-1,-1-1 1,1 1 0,0-1 0,0 0 0,0 0 0,-1 0 0,1-1 0,1 1 96,3-2-20,1 1 0,-1-1-1,0 0 1,0-1 0,2-1 20,-2 1-13,0-1 1,0 2 0,1-1-1,4 0 13,-12 3-2,0-1 1,1 1-1,-1 0 0,1-1 0,-1 1 1,1 0-1,-1 0 0,1 0 0,-1 0 1,1 0-1,-1 0 0,1 1 0,-1-1 1,0 0-1,1 1 0,-1-1 0,1 1 1,-1-1-1,0 1 0,1 0 0,-1 0 0,0-1 1,0 1-1,0 0 0,0 0 0,0 0 1,0 0-1,0 1 0,0-1 0,0 0 1,0 1 1,3 13 61,-1 1 0,-1 0 0,0-1 0,-1 1 0,-1 0 0,-1 0 0,0 3-61,0 24 21,1 35-1977,0-60-3174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8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11093,'0'0'3410,"0"0"-2530,0 0-608,0 0-272,0 0 0,0 0 0,0 0-16,-23 98-1104,23-82-4403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28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1137,'0'0'10276,"0"0"-9395,0 0-817,0 0-64,0 0-369,0 0-5009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04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7299,'0'0'1041,"0"0"-950,0 0-158,9 4 203,-2-2-70,0 1 1,0 1-1,0-1 0,0 1 0,-1 1 1,0-1-1,1 1 0,-2 0 1,1 0-1,-1 1 0,1-1 1,-2 1-1,1 1 0,3 5-66,-3 0 122,0 1 0,0 0 0,-2 0 0,0 1 0,0-1 0,-1 1 0,-1 0 0,0-1 0,-1 1 0,-1 11-122,1-15 104,-1-1-37,0 0 1,0 0 0,-1 0-1,0-1 1,-1 1-1,0 0 1,0-1 0,-1 0-1,0 0 1,-6 8-68,-7 11-405,-2 0 0,-9 7 405,21-24-878,-6 6-783,-3-7-3481,4-6 2237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1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6979,'0'0'2239,"0"0"-932,0 0-232,0 0 299,0 0-198,-16 9 2186,12-6-3421,1 1 0,0 0 0,0 0-1,0 0 1,1 0 0,-1 0 0,1 1 0,0-1 0,0 1-1,0 0 1,1-1 0,0 1 0,0 0 0,0 0 0,0 0-1,1 0 1,0 4 59,9-15-1294,-5 2 1235,-1-1 0,1-1-1,-1 1 1,-1 0 0,1-1 0,-1 1-1,0-1 1,0 0 0,0-3 59,-2 8 112,0 1 67,0 0 210,0 0 46,0 0-160,3 0-320,-1 0-2829,1 0-2929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14535,'18'10'-427,"-18"-10"427,9 5-10,1 0 0,0-1 1,0 0-1,1 0 0,-1-1 1,1-1-1,0 1 0,10-1 10,17-2 15,0-2 0,0-2 0,36-8-15,-71 11 1,866-125 896,-500 89-63,144 12-834,-403 23 38,94 0 47,49 11-85,-236-8-15,-5 0-59,0 0 1,0 0-1,0 2 0,10 2 74,-16-2-904,-7 0-244,-13-1-1943,-22-2-2648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9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0 289 9893,'0'0'1357,"0"0"-879,0 0-353,18 9-2,59 28 21,-74-35-130,1-1 0,-1 0-1,1 0 1,-1 0 0,1-1-1,0 1 1,0-1 0,-1 0-1,1 0 1,0 0 0,-1 0 0,1-1-1,0 0 1,-1 0 0,1 0-1,0 0 1,-1 0 0,1 0-1,-1-1 1,0 0 0,0 0 0,1 0-1,-1 0 1,1-1-14,3-4 33,1 0-1,-1-1 1,-1 0 0,1 0-1,-1 0 1,-1-1 0,1-1-33,1-2 47,-1 0 1,-1 0-1,0 0 1,0-1 0,-1 0-1,-1 0 1,1-6-48,0-9 60,-2 1 1,0-1 0,-2-1-61,0 27 23,0 0 1,-1 0 0,1 0-1,0 0 1,-1 0 0,1 0-1,-1 0 1,0 0-1,1 1 1,-1-1 0,0 0-1,0 0 1,0 1 0,0-1-1,-1 0 1,1 1 0,0 0-1,-2-2-23,2 3 26,0-1 0,0 1 0,0-1 0,0 1 0,1 0 0,-1-1 0,0 1 0,0 0-1,0 0 1,0 0 0,0 0 0,0 0 0,0 0 0,0 0 0,0 0 0,0 0 0,0 0 0,0 0 0,0 1-1,0-1 1,0 0 0,0 1 0,0-1 0,0 1 0,0-1 0,0 1 0,1-1 0,-1 1 0,0 0 0,0-1 0,1 1-1,-1 0 1,0 0 0,1-1 0,-1 1 0,1 0 0,-1 0 0,1 0 0,-1 0 0,1 1-26,-10 17 47,1 0 0,1 1 0,1 0 0,1 1 0,0-1 0,2 1 0,0 2-47,-1 0 4,-6 31 26,3 1 0,3-1 0,1 2 0,3-1 0,4 20-30,-3-68 6,1 1 1,0 0-1,0-1 1,0 1 0,1 0-1,1-1 1,-1 0-1,1 1 1,0-1-1,1 0 1,-1-1 0,2 1-1,-1-1 1,0 0-1,1 0 1,1 0-1,-1 0 1,1-1 0,-1 0-1,2 0 1,-1 0-1,0-1 1,1 0 0,0-1-1,0 1 1,0-1-1,0 0 1,0-1-1,1 0 1,7 1-7,0 0-288,0-1 0,0-1 0,0-1 0,1 0 0,-1-1 0,0 0 0,8-3 288,-18 3-229,1 0 0,-1 0 0,0-1 0,1 0 1,-1 0-1,0-1 0,0 1 0,0-1 0,-1 0 0,1 0 1,-1-1-1,1 1 0,-1-1 0,0 0 0,0 0 0,-1-1 1,1 1-1,-1-1 0,0 1 0,0-1 0,1-3 229,8-30-6512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9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0 626 10933,'18'-16'534,"-10"9"-491,7-6 0,-1-1-1,0 0 0,-1-1 0,-1-1 0,0 0 1,-1 0-1,0-1 0,-1-3-42,16-34 69,-3-1 1,6-27-70,-20 54 48,-2-1 1,-1 0-1,-2-1 1,0 0 0,-2-26-49,-2 53 31,0-1 0,0 1 1,0-1-1,0 1 1,-1-1-1,0 1 0,0 0 1,0-1-1,0 1 1,0 0-1,-1 0 0,1-1 1,-1 1-1,0 0 1,0 1-1,-1-2-31,2 3 87,-1-1 1,0 1-1,0 0 0,1 0 1,-1 0-1,0 0 0,0 0 1,0 0-1,0 1 0,0-1 1,-1 0-1,1 1 0,0 0 1,0-1-1,0 1 0,0 0 0,-1 0 1,1 1-1,0-1 0,0 0 1,0 1-1,0-1 0,0 1 1,0-1-1,0 1 0,0 0 1,-1 0-88,0 1 52,-1 1 0,1-1 0,-1 1 1,1 0-1,0 0 0,0 0 0,0 1 1,0-1-1,1 1 0,0-1 0,-1 1 1,1 0-1,0 0 0,1 0 0,-1 0 1,1 0-1,-1 1-52,-13 37 50,2 0 1,1 1-1,3 0 1,1 1-1,2 3-50,-4 71 89,4 34-89,5-120 14,-1 20 42,2 0 1,2 0-1,10 50-56,-10-88 7,1 0-1,0-1 1,1 0 0,1 1-1,0-2 1,1 1 0,0-1-1,1 1 1,0-2 0,1 1 0,0-1-1,1 0 1,0-1 0,1 0-1,0-1 1,1 1 0,3 1-7,-5-6-48,0 0 0,0-1 1,0 0-1,0-1 0,1 0 0,0 0 1,-1-1-1,1 0 0,0 0 1,1-1 47,-4 0-148,0-1 0,0 0 0,0 0 0,0 0 1,0-1-1,0 0 0,0 0 0,0 0 0,0-1 1,0-1-1,-1 1 0,1-1 0,3-2 148,-8 4-277,-1 0-1,1 0 0,-1-1 1,0 1-1,0 0 0,1-1 1,-1 1-1,0-1 0,0 1 1,0-1-1,0 0 1,-1 1-1,1-1 0,0 0 1,0-1 277,5-25-6820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50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25 944,'0'0'2199,"0"0"349,0 0-241,0 0-565,0 0-226,-16-5 106,-55-14-248,69 19-1316,-1 0 1,1-1-1,-1 1 0,1 0 1,-1 0-1,1 1 0,-1-1 1,1 1-1,-1-1 1,1 1-1,0 0 0,-1-1 1,1 1-1,0 0 0,0 1 1,-1-1-1,1 0 1,0 1-1,0-1 0,1 1 1,-1 0-1,0-1 0,0 1 1,1 0-1,-1 0 1,0 1-59,-1 2 74,1 0 0,0 0 1,-1 0-1,2 0 1,-1 0-1,1 0 1,-1 0-1,1 1 1,0 4-75,1-2 19,-1 0 0,1 0 0,1 0 1,-1 0-1,1 0 0,1 0 0,0 0 1,0 0-1,0 0 0,1-1 1,3 8-20,3 0 15,0 0 0,1-1 0,1 0 0,12 13-15,-2-3 9,-7-9 32,0 0 0,11 18-41,-22-28 7,0 0 0,0 1 1,-1-1-1,1 1 0,-1-1 0,0 1 1,0 0-1,-1 0 0,0 0 1,0-1-1,0 1 0,-1 2-7,0-6 11,0 0 1,0 0-1,-1 0 0,1 0 0,0-1 0,-1 1 0,0 0 0,1 0 0,-1 0 0,0-1 1,0 1-1,0-1 0,0 1 0,0 0 0,0-1 0,0 0 0,0 1 0,-1-1 0,1 0 0,-1 1-11,-1 0 26,-1 1 0,0-1-1,0 0 1,0 0 0,0 0-1,0-1 1,0 1 0,-4 0-26,-7 1 39,0-1 0,0 0 0,-1-1 1,-7-1-40,22 0-23,0 0-1,0 0 1,0 0 0,0 0 0,1-1 0,-1 1 0,0 0 0,0-1 0,0 1 0,1-1 0,-1 1-1,0-1 1,0 1 0,1-1 0,-1 1 0,0-1 0,1 0 0,-1 1 0,1-1 0,-1 0 0,1 0-1,-1 1 1,1-1 0,0 0 0,-1 0 0,1 0 0,0 0 0,0 1 0,-1-1 0,1 0 0,0 0-1,0 0 1,0 0 23,-1-35-1487,1 27 802,2-17-2404,4 5-1751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50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0 242 9220,'0'0'1161,"0"0"-862,0 0-123,0 0 347,19 0 69,59 0-269,-73 0-303,0-1 0,-1 1 0,1-1 0,0 0 1,0 0-1,-1 0 0,1 0 0,-1-1 1,1 0-1,-1 0 0,0 0 0,0 0 0,1-1 1,-2 0-1,1 0 0,0 0 0,-1 0 0,1-1 1,-1 1-1,0-1 0,0 0 0,0 0 0,-1 0 1,1 0-1,-1 0 0,0 0 0,0-1 1,0 0-21,2-9 47,0-1 1,0 1-1,-2-1 1,1 0 0,-2 0-1,0 0 1,-1-7-48,0 20 28,0 0 0,0 1 0,0-1 0,-1 0-1,1 1 1,0-1 0,-1 0 0,1 1 0,-1-1 0,0 1 0,0-1 0,1 1 0,-1-1 0,0 1 0,0-1 0,0 1 0,0 0 0,-1 0 0,1 0 0,0-1 0,0 1 0,-1 0 0,1 0 0,-1 1 0,1-1 0,-1 0 0,1 0-1,-1 1 1,0-1 0,1 1 0,-1-1 0,1 1 0,-1 0 0,0 0 0,0 0-28,-1-1 98,0 1-1,0 0 0,0 0 1,0 0-1,0 1 1,0-1-1,0 1 0,0 0 1,1 0-1,-1 0 1,0 0-1,0 0 1,0 0-1,1 1 0,-1 0 1,1-1-1,-1 1 1,1 0-1,0 0 0,-1 1-97,-5 7 64,2 1 0,-1-1 0,1 1 0,1 1 0,-1-1 0,2 1 0,0 0 0,0 0-1,2 0 1,-1 0 0,0 13-64,-1 18 133,2-1 0,3 39-133,0-71 24,0 1-1,1-1 1,0 0 0,0 0-1,1 0 1,0-1 0,1 1-1,0-1 1,1 1 0,0-1-1,4 6-23,-6-10 1,1 0 1,0 0-1,0-1 0,1 1 0,-1-1 0,1 0 0,0 0 0,0 0 0,0 0 0,0-1 0,1 0 0,-1 0 0,1-1 0,0 0 0,0 0 0,0 0 0,0 0 0,0-1 0,5 0-1,-2 0-13,-1-1 0,0 0 0,1 0 0,-1-1 0,0 0 0,0-1 0,1 0 0,-1 0 13,-4 1-320,-1-1-1,1 1 1,-1-1-1,1 0 1,-1 0-1,0 0 1,0 0 0,0-1-1,0 1 1,0-1-1,0 0 1,-1 0-1,1 0 1,-1 0-1,0 0 1,0 0-1,0-1 1,0-1 320,7-17-6294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51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12950,'0'0'1521,"0"0"-1121,0 0-224,0 0-16,0 0-160,0 0-64,46 93-3025,-44-81-4371</inkml:trace>
  <inkml:trace contextRef="#ctx0" brushRef="#br0" timeOffset="1">64 317 11333,'0'0'2785,"0"0"-1504,0 0 112,-23 92-609,23-77-576,0-6-208,6-9-1312,1 0-13095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57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12806,'0'0'1136,"28"0"-623,431 9 98,763 2-281,-813-12-7445,-414 1 1475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57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12630,'0'0'971,"23"7"-939,81 16 403,73 5-435,133 7 832,165-9-416,1-24-792,-262-3-1566,-213 1 1913,37 3-2555,-37-3 2486,-1 0 1,1 1-1,0-1 0,0 0 1,-1 0-1,1 1 1,0-1-1,-1 0 1,1 1-1,0-1 0,-1 1 1,1-1-1,-1 1 1,1-1-1,0 1 1,-1-1-1,1 1 0,-1-1 1,0 1-1,1 0 1,-1-1-1,1 1 1,-1 0-1,0-1 0,0 1 1,1 0-1,-1 0 1,0-1-1,0 1 1,0 0-1,0 0 0,0-1 1,0 1-1,0 0 1,0 0-1,0-1 1,0 1-1,0 0 0,0 0 1,-1-1-1,1 1 98,0 0-68,-1 0 0,1-1 0,0 1 0,0-1-1,-1 1 1,1-1 0,-1 1 0,1-1 0,0 0 0,-1 1 0,1-1-1,-1 1 1,1-1 0,-1 0 0,1 1 0,-1-1 0,1 0 0,-1 0-1,1 1 1,-1-1 0,1 0 0,-1 0 68,-24 7-1732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58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14791,'0'0'320,"0"0"-320,0 0-304,150 0 304,-19 0 544,42 0 0,24 0 33,11-5-305,-5-7-96,-20-2-48,-24 4-112,-18-2 112,-16 5-128,-14 3 16,-15 4-16,-90 0-1617,-6 0-3969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05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0 210 5426,'0'0'961,"0"0"-441,0 0-437,21-2 370,-16 2-410,26-3 176,0-1 0,-1-2-1,0-1 1,14-5-219,-25 5 25,255-82 872,-202 70-552,2 3 0,64-6-345,-129 21-470,15-1-2610,-23 1 2972,0 1 1,-1 0-1,1 0 0,-1 0 0,1-1 1,0 1-1,-1 0 0,1 0 0,-1-1 1,1 1-1,-1-1 0,1 1 0,-1 0 1,1-1-1,-1 1 0,0-1 0,1 1 1,-1-1-1,1 1 0,-1-1 0,0 1 1,0-1-1,1 0 0,-1 1 1,0-1-1,0 1 0,0-1 0,0 0 1,1 1-1,-1-1 108,0-4-2375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6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0 199 11013,'102'0'0,"58"-42"-64,51-8 64,39 4 16,21 11 272,-8 14-176,-23 16-64,-29 5 144,-11 0-176,-21 10 80,-20 10-16,-20-1-80,-30 0-144,-22 1-1024,-87-11-1537,-2-2-3154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7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13542,'18'-10'-29,"41"-18"79,2 2-1,1 3 1,0 2 0,27-2-50,284-54 964,-36 26-306,1 16-1,311 9-657,-512 29-196,1 5 0,-1 7 0,-1 6 0,12 9 196,-136-28-343,-9-1 155,0-1 0,0 0-1,0 1 1,-1-1 0,1 1 0,0 0-1,0 0 1,-1 0 0,1 0-1,-1 0 1,1 0 0,-1 1-1,1 0 1,-1-1 0,0 1 0,0 0-1,0 0 1,0 0 0,0 0-1,0 1 189,-2-3-107,1 1 0,-1-1 0,0 1-1,0-1 1,1 1 0,-1-1-1,0 1 1,0-1 0,0 1-1,0-1 1,0 1 0,0-1-1,0 1 1,0 0 0,0-1 0,0 1-1,0-1 1,0 1 0,0-1-1,-1 1 1,1-1 0,0 1-1,0-1 1,-1 1 0,1-1 0,0 1-1,0-1 1,-1 0 0,1 1-1,-1-1 1,1 1 0,0-1-1,-1 0 1,1 1 0,-1-1 0,1 0-1,-1 0 1,1 1 107,-25 6-2058,21-7 1652,-44 9-3991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5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0 274 4546,'0'0'4629,"9"15"-3533,0 2-1026,2-1-1,10 14-69,-18-27 14,-1 0 0,1-1-1,0 1 1,0-1 0,0 0-1,0 0 1,1 0 0,-1 0-1,0 0 1,1-1 0,0 1 0,-1-1-1,1 0 1,1 0-14,5 0 56,0 0 0,0 0 0,0-1 0,4-1-56,3 1 80,-7 0-43,-1 0 0,0 0 0,1-1 0,-1-1 0,0 1 0,0-1-1,0-1 1,2-1-37,-6 2 17,-1 0 0,0-1 0,0 1 0,0-1 0,0 0-1,-1 0 1,1 0 0,-1-1 0,0 1 0,0-1 0,0 0 0,0 0-1,-1 0 1,1 0 0,-1 0 0,0-1 0,0-1-17,3-9 50,-1 0-1,-1-1 1,0 1-1,-2-1 1,1 0 0,-2 0-1,0 0 1,-1 0 0,0 0-1,-2-4-49,1 12 6,0 0-1,0 0 0,-1 1 1,1-1-1,-2 1 1,1 0-1,-1 0 1,0 0-1,0 0 1,-1 1-1,0-1 0,-2-1-5,4 5 44,0 0-1,0 0 0,0 0 0,0 1 0,-1-1 0,1 1 0,-1 0 0,0-1 0,0 2 0,0-1 0,0 0 1,0 1-1,0 0 0,0 0 0,0 0 0,0 0 0,0 1 0,-1-1 0,1 1 0,0 0 0,0 1 1,-1-1-1,-2 2-43,4-1 46,0 0 1,1 0-1,-1 0 1,1 1 0,-1-1-1,1 1 1,0 0 0,-1-1-1,1 1 1,0 0-1,0 1 1,0-1 0,1 0-1,-1 1 1,1-1 0,-1 0-1,1 1 1,-1 2-47,-4 7 55,1 1 0,1 0 0,-1 5-55,4-17 4,-6 28 55,2 0 1,1-1-1,0 2 0,2 14-59,5 119 301,-3-160-295,2 21 64,0 0 0,1 0 0,1-1 0,2 1 0,7 19-70,-11-36 8,0 1-1,1-1 1,1 0 0,-1 0 0,1-1-1,0 1 1,0-1 0,1 0-1,0 0 1,0 0 0,1 0 0,-1-1-1,1 0 1,0 0 0,0-1 0,1 1-1,0-2 1,-1 1 0,1-1 0,3 2-8,0-3-29,0 0 0,0 0 0,0-1 0,0 0 1,0 0-1,0-1 0,0-1 0,0 0 1,-1 0-1,1-1 0,0 0 0,0 0 0,3-3 29,-1 1-487,0-1 1,0-1-1,-1 1 0,0-2 0,0 0 0,-1 0 0,0-1 0,0 0 0,5-6 487,-11 9-832,0 1 0,-1-1 0,1 1 0,-1-1 0,1-1 0,-2 1 0,3-4 832,8-29-4341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6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0 689 10853,'0'0'688,"18"2"-562,-7-1-122,-3 0 3,-1 0 0,1 0 1,-1-1-1,1 0 0,0 0 0,-1-1 0,1 0 0,-1 0 1,1-1-1,-1 0 0,0 0 0,1-1 0,-1 0 1,0 0-1,6-4-7,1-5 24,0 1 0,-1-2 0,0 0 0,-1 0 1,0-1-1,-1-1 0,-1 0 0,0 0 0,-1-1 1,-1 0-1,0-1 0,-1-1-24,7-19 8,-2-2-1,-1 1 1,-3-2-1,0 1 1,-3-1-8,0-25-33,-3 1 1,-2-2 32,0 19 1,0 46 35,0 1-1,0 0 1,0 0 0,0 0-1,0-1 1,0 1 0,0 0-1,0 0 1,0 0 0,0-1-1,0 1 1,0 0 0,0 0-1,0 0 1,0-1 0,0 1 0,0 0-1,-1 0 1,1 0 0,0 0-1,0-1 1,0 1 0,0 0-1,0 0 1,0 0 0,-1 0-1,1-1 1,0 1 0,0 0-1,0 0 1,0 0 0,-1 0-1,1 0 1,0 0 0,0 0 0,0 0-1,0 0 1,-1 0 0,1-1-1,0 1 1,0 0-36,-10 5 725,-6 12-120,7-1-531,1 1 0,1-1 0,0 2 0,1-1 0,1 1 0,1 0 0,0 0 0,-1 17-74,-1 0 30,-8 55 66,3 0 0,5 0 0,3 1 0,7 52-96,-2-120 9,1 0 0,1-1 0,1 0 0,1 0 0,1 0 1,9 18-10,-11-28 2,0-1 0,1 0 1,1 0-1,0 0 0,0-1 1,1 0-1,0-1 0,1 0 1,0 0-1,0 0 1,1-1-1,0-1 0,1 0-2,-5-3-435,1-1-1,0 0 0,0-1 1,0 0-1,1 0 0,-1 0 1,0-1-1,1 0 0,3 0 436,-8-1-318,1 0 0,-1 1 0,1-2 1,-1 1-1,0 0 0,1-1 0,-1 1 0,0-1 0,1 0 0,-1 0 0,0 0 0,0 0 0,0-1 0,0 1 0,0-1 1,0 0-1,0 0 0,-1 0 0,1 0 0,1-2 318,3-17-4015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9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9380,'0'0'2193,"0"0"-1552,0 0-577,0 0 896,2 123-752,-6-54 32,0-7-192,4-5 0,0-15-32,2-11-16,16-14-288,-1-17-2753,-6-3-1745,-7-23 576,-4-11 2961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9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6771,'0'0'1073,"0"0"-1073,0 0-2033,0 0 576,0 0-1792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9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0 458 3426,'0'0'2814,"0"0"-1864,0 0-395,0 0 221,0 0-58,18 0-83,56-1-27,-70 0-558,0 0 0,1 0 1,-1 0-1,0-1 0,0 0 0,0 1 0,0-1 0,-1-1 0,1 1 1,0 0-1,-1-1 0,0 0 0,1 0 0,-1 0 0,0 0 1,2-4-51,3-2 75,4-4-4,-1 0 1,0-1 0,-1 0-1,0-1 1,-2 0-1,0-1 1,0 0-1,-2 0 1,0 0 0,0-1-1,-1-3-71,2-17 155,-1 0 1,-1-1-1,-3 0 1,-1-24-156,-3 51 911,-1 14 582,-3 21-597,-2 468-405,9-302-475,0-56 17,-3 169-18,1-282-5,-1 0-1,-1 1 1,-4 14-10,6-30 2,-1 0-1,0 0 0,0-1 0,0 1 0,-1-1 1,1 1-1,-1-1 0,-1 0 0,1 0 1,-1 0-1,0-1 0,0 1 0,0-1 0,0 0 1,-1 0-2,4-3 4,-1 1 1,0-1-1,1 0 1,-1 0-1,0 0 1,1 0-1,-1 0 1,0 0-1,0 0 1,0 0-1,0-1 1,0 1-1,0-1 1,0 0-1,0 1 1,0-1-1,0 0 1,0 0-1,0 0 1,0-1-1,0 1 1,0 0-1,0-1 1,0 1-1,0-1 1,0 0-1,0 0 1,0 0-1,1 1 1,-1-2-1,0 1 1,1 0-1,-1 0 1,0-1-1,1 1 1,0 0-1,-1-1 1,1 0-1,0 1 1,0-1-1,-1 0 1,1 1-1,0-3-4,-3-5 2,0 0 0,0 0 1,1 0-1,0-1 0,1 1 0,0-1 0,1 0 0,0-4-2,-1 3-7,1 0-1,1 0 0,0 0 1,0 0-1,1-1 0,1 1 1,0 0-1,0 0 0,1 1 1,0-1-1,1 0 0,1 1 0,-1 0 1,1 0-1,1 0 0,0 1 1,5-6 7,2-1 8,0 1 1,1 0-1,0 1 0,1 1 1,1 0-1,0 1 1,1 1-1,0 1 1,1 0-1,0 1 0,0 1 1,1 0-1,0 2 1,1 0-1,-1 1 0,1 1 1,0 1-1,0 1 1,16 0-9,-22 2-291,-7 0-3983,-7 0-3511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06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0 299 8612,'0'0'1873,"0"0"-1033,0 0-901,15-5 272,210-82 851,-184 69-991,-1-2-1,0-2 1,-2-2-1,27-21-70,-32 14-1150,-22 12-1237,-6-2-3491,-5 14 3434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07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7075,'0'0'550,"0"0"-326,19-5 117,-1 1-202,0-1 32,1 1 1,0 1-1,0 1 0,0 0 1,17 1-172,-24 2 80,0 0 0,0 0 1,0 2-1,0-1 0,0 1 1,-1 1-1,1 0 1,-1 1-1,4 2-80,-10-4 70,0-1 0,0 1 0,0 1 0,-1-1 0,0 1 0,0-1 0,0 1 0,0 0 0,0 1 0,-1-1 0,1 1 0,-1-1 0,0 1 0,-1 0 0,1 0 0,-1 1 0,0-1 0,-1 0 0,1 1 0,-1-1 0,0 2-70,1 8 206,-1 0 0,0-1 0,-1 1 0,-1 0 0,-1 0 1,0-1-1,0 1 0,-2-1 0,0 0 0,0 0 1,-1 0-1,-1 0 0,-1-1 0,0 1-206,-27 44 494,-3-2-1,-19 21-493,47-65 70,7-10 232,-1 1 0,1-1 0,-1 1 0,1-1 0,-1 0 0,0 0 0,0 0 0,-1 1-302,-19 14 433,22-17-417,0 1 80,0 0-1,-1 0 1,1 0 0,0 0 0,-1-1-1,1 1 1,0 0 0,-1-1-1,1 1 1,-1-1 0,0 0 0,1 0-1,-1 1 1,1-1 0,-1 0-1,1 0-95,0 0-8,1 0 14,0 0-14,0 1 8,0 0 8,0-1-22,0 0-7,0 0 29,0 1 0,-1-1-24,0 0 19,1 0-3,0 0 32,0 0-16,0 0-27,0 0-5,10-2-1072,13-8-1869,-6-3-2151,-3-3-5076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6467,'0'0'2169,"0"0"261,0 0-1061,0 0 213,0 0-413,0 0-404,-17 11-316,6-5-399,5-3-35,1 0-1,-1 1 1,1-1-1,-1 1 0,1 0 1,0 1-1,1-1 1,-1 1-1,1 0 0,0 0 1,0 0-1,0 1 1,1-1-1,0 1 0,0 0 1,0 0-1,1 0 1,0 0-1,0 0 0,-1 7-14,0 12 7,1 1 0,2 0-1,1 14-6,0-32-3,-1 0 0,2 0 0,-1 0 0,1-1-1,0 1 1,1 0 0,0-1 0,0 0 0,1 0 0,0 0-1,0 0 1,0 0 0,4 3 3,2 0-105,0-1 0,0 0 1,1-1-1,0 0 0,0 0 0,1-2 0,0 1 0,0-1 1,1-1-1,-1 0 0,1-1 0,0 0 0,1-1 1,2-1 104,-4 1-388,1-2 1,0 0-1,-1 0 1,1-1 0,0-1-1,-1 0 1,1-1 0,-1 0-1,1-1 1,-1 0-1,0-1 1,0 0 0,0-1-1,-1-1 1,2-1 387,1-2-1104,-1 0 0,0-1 1,-1-1-1,-1 0 0,1 0 1,-2-1-1,8-11 1104,12-25-1713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0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12 400,'0'0'6414,"0"0"-5088,0 0-1302,18-2 5,59-7 86,-72 8-37,0 1 1,0 0-1,0 1 1,0-1-1,0 1 1,-1 0 0,1 0-1,0 0 1,0 1-1,-1 0 1,1-1-1,-1 2 1,0-1-1,1 0 1,-1 1-1,0 0 1,0 0-1,-1 0 1,1 1 0,1 1-79,0 1 119,0 0 1,0 0 0,-1 1 0,0-1 0,0 1 0,-1 0 0,1 0 0,-2 0-1,1 1 1,-1-1 0,0 2-120,0 0 130,0 1 1,-1 0-1,-1-1 1,1 1-1,-2 0 0,1 0 1,-1-1-1,-1 1 0,0 0 1,0-1-1,-1 1-130,-2 3 121,0 0 1,-1-1-1,-1 1 1,0-1-1,0-1 0,-2 1 1,-2 2-122,-11 13-357,-2-1 0,-1-1 0,0-1 1,-13 7 356,28-25-3605,2-2-2731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2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91 8388,'0'0'1312,"0"0"-364,-13 21-324,-42 68-259,52-85-312,1 1 0,0-1 0,0 1 0,0 0 0,0 0 1,0 0-1,1 0 0,0 0 0,0 0 0,1 0 0,-1 0 0,1 1 0,1 4-53,-1 2 119,0-9-117,0 0 1,0 0-1,1 0 0,0 0 1,-1 0-1,1 0 1,0 0-1,0 0 1,0 0-1,1 0 1,-1 0-1,1 0 0,0-1 1,0 1-1,-1-1 1,2 1-1,-1-1 1,0 0-1,0 0 0,1 0 1,-1 0-1,1 0 1,0 0-1,-1-1 1,1 0-1,0 1 1,0-1-1,0 0 0,0 0 1,0 0-3,8 1-23,-1 1 1,0-2-1,0 1 1,1-2-1,-1 1 1,1-1-1,-1-1 1,8-1 22,-15 2-16,-1-1 1,1 1-1,-1-1 1,1 0-1,-1 0 0,1 0 1,-1 0-1,1 0 0,-1-1 1,0 1-1,1-1 1,-1 0-1,0 1 0,0-1 1,0 0-1,-1 0 1,1 0-1,0-1 16,1-1-3,-1-1 0,1 0 0,-1 1 0,0-1 0,0 0 0,0 0 0,-1 0 0,0 0 0,1-4 3,-1 0 35,0-1 1,-1 1 0,0 0 0,0-1 0,-1 1-1,0-1 1,-1 1 0,0 0 0,-1 0 0,1 0-1,-2-1-35,-5-6 468,-2 0-1,0 0 0,0 1 0,-2 0 0,0 1 0,0 1 1,-1 0-1,-6-3-467,10 7 568,9 8-565,1 1-1,0 0 1,-1 0-1,1-1 1,0 1-1,-1 0 1,1-1-1,0 1 1,0 0-1,0-1 0,-1 1 1,1 0-1,0-1 1,0 1-1,0-1 1,0 1-1,-1 0 1,1-1-1,0 1 1,0-1-1,0 1 1,0 0-1,0-1 1,0 1-1,0-1 0,0 1 1,0 0-1,1-1 1,-1 1-1,0-1 1,0 1-1,0 0 1,0-1-1,0 1 1,1 0-1,-1-1 1,0 1-1,0 0 1,1-1-1,-1 1 0,0 0 1,1-1-1,-1 1 1,0 0-1,1 0 1,-1 0-1,0-1 1,1 1-1,-1 0 1,0 0-1,1 0 1,-1 0-1,1 0 1,-1-1-3,22-5-75,-15 4 74,0 0-1,0 1 1,0 0-1,0 1 1,1 0 0,-1 0-1,0 0 1,0 1-1,1 0 1,-1 0 0,0 1-1,0 0 1,0 0-1,0 1 1,-1-1 0,1 2-1,-1-1 1,0 1-1,0 0 1,0 0 0,0 1 1,10 12 29,0 0 1,-2 2-1,0 0 0,-1 0 1,-1 1-30,1 2 31,1-1 0,1-1 1,1 0-1,3 2-31,-14-17-34,0-1 0,0 0 0,0 0 0,1-1 0,-1 0 0,1 0 0,0 0 0,-1 0 0,1-1 0,1 0 0,-1 0 0,0-1 0,2 1 34,12 0-237,0 0-1,-1-2 1,13 0 237,-25 0-36,4-1-32,1-1 0,-1 0 0,0-1 0,1 0 0,-1-1 0,-1 0 0,1 0 0,0-1 0,-1-1 0,0 0 0,-1 0 0,1-1 0,-1 0-1,3-4 69,-11 11-12,-1-1 0,1 1 0,0 0 0,-1-1 0,1 1-1,0 0 1,0-1 0,0 1 0,0 0 0,-1 0-1,1 0 1,0 0 0,0 0 0,0 0 0,0 0-1,-1 0 1,1 0 0,0 0 0,0 0 0,0 0-1,0 1 1,-1-1 0,1 0 0,0 1 0,0-1-1,-1 0 1,1 1 0,0-1 0,-1 1 0,1-1-1,0 1 1,-1 0 0,1-1 12,24 26-366,-17-17 267,14 14-183,2-2 0,0 0 0,1-2 0,20 12 282,-33-24-16,1 0 0,0-1-1,0 0 1,0-1 0,1 0-1,0-1 1,0-1 0,0 0 0,0-1-1,1 0 1,6-1 16,-20-1-1,0 0-1,0 0 1,-1-1 0,1 1-1,0 0 1,-1 0 0,1-1-1,0 1 1,-1-1 0,1 1-1,0 0 1,-1-1 0,1 0-1,-1 1 1,1-1 0,-1 1-1,1-1 1,-1 1 0,1-1-1,-1 0 1,1 1 0,-1-1-1,0 0 1,0 0 0,1 1-1,-1-1 1,0 0 0,0 0-1,0 1 1,0-1 1,4-28 156,-3 22-114,-1 4-35,3-28 65,-2 0-1,0 0 1,-2 0-1,-3-17-71,2 42 64,1 1 0,-1-1 0,0 0 0,0 1 0,0 0 0,-1-1 0,1 1 0,-2 0 0,1 0 0,0 1 0,-1-1 0,0 1 0,0 0 0,0 0 0,0 0 0,-1 0 1,0 1-1,0-1 0,-5-1-64,4 5 142,9 8-178,9 8-188,20 17-3839,-23-24-841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3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300 568 9700,'0'0'1038,"0"0"-72,0 0 40,-18-12 77,-56-37-440,68 45-545,0 0 0,1 1 0,-1 0 0,0 0 0,-1 0 0,1 1 0,0 0 0,-1 0 0,1 1 0,-1 0 0,0 0 0,1 0 0,-1 1 0,0 0 0,-6 1-98,-8-1 344,18 0-323,0 0 0,0 0 1,0 1-1,0-1 0,0 1 0,0-1 0,0 1 0,0 0 1,0 0-1,0 0 0,0 1 0,1-1 0,-1 1 0,0 0 1,1-1-1,-1 1 0,1 0 0,0 0 0,0 1 0,0-1-21,-1 2 12,1 0 0,-1-1 0,1 1-1,0 0 1,1 0 0,-1 0-1,1 1 1,-1-1 0,1 0-1,1 1 1,-1-1 0,1 0-1,-1 2-11,1 1 1,0 0-1,0 0 0,1 0 0,0 0 0,0 0 1,0 0-1,1 0 0,0-1 0,1 1 0,-1-1 1,1 1-1,0-1 0,1 0 0,0 0 0,0 0 1,0-1-1,0 1 0,2-1 0,0 1-12,1-2 0,0 1-1,0-1 1,1 0 0,-1 0 0,1-1-1,0 0 1,0-1 0,0 0 0,0 0-1,5 0 13,-8-1-99,1 0 0,-1 0 0,0-1 1,1 0-1,-1 0 0,1-1 0,-1 0 0,0 0 0,0 0 0,1 0 0,-1-1 0,0 0 0,0 0 0,0 0 0,-1 0 0,1-1 0,0 0 0,3-3 99,0-3-175,0 0 0,-1 0 0,0-1-1,-1 0 1,1 0 0,-2-1 0,0 0-1,0 0 1,-1 0 0,0 0 0,1-9 175,4-19-185,-2 1 0,2-38 185,-4-7-24,-5-28 24,-1 52 14,2 47 145,-1 0 0,0 0 0,-1 0 0,0 0 0,-1 1 0,0-1 0,-1 0-1,-1 1 1,0 0 0,0-1 0,-1 2 0,-2-5-159,0 7 913,2 9 169,3 20-572,2-21-509,0 368 441,2-339-438,1 0-1,2 0 1,0-1-1,2 1 0,1-1 1,4 4-4,-9-21 1,1-1 0,1 0 0,0 0 0,0-1 0,1 0 0,0 0 0,1 0 0,0 0 0,0-1 0,1 0 0,0-1 0,0 0 0,1 0 0,0-1 0,0 0 0,0 0 0,8 3-1,-12-7-12,0 0 0,0 0 0,0-1-1,0 1 1,1-1 0,-1 0 0,0 0 0,1-1 0,-1 0 0,0 0 0,1 0 0,-1 0 0,0-1 0,0 0 0,1 0 0,-1 0 0,0-1 0,0 0 0,0 0 0,0 0 0,0-1 0,-1 1-1,1-1 1,-1 0 0,0 0 0,0-1 0,0 1 0,0-1 0,0 0 12,6-9 18,-1-1 1,0 0-1,-1-1 0,-1 0 0,0 0 1,2-7-19,-10 74 314,3-21-292,-3-12-281,0-6 379,1-1 1,0 1-1,1 0 1,0 1-121,-1-13-135,0 1-1,1-1 1,-1 1 0,0-1-1,0 1 1,1-1 0,-1 1 0,1-1-1,-1 1 1,1-1 0,0 0-1,0 1 1,-1-1 0,1 0-1,0 0 1,0 0 0,0 1-1,0-1 1,1 0 0,-1 0 0,0 0-1,0-1 1,0 1 0,1 0-1,-1 0 1,1-1 0,-1 1-1,0-1 1,1 1 0,-1-1-1,1 1 1,-1-1 0,2 0 135,4-2-3695,-3-10-1529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4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99 6995,'0'0'3810,"-33"-95"-2017,25 92-769,6 3-367,2 0-529,0 0-128,0 17-849,23 13-239,-7-13-2626,1-3-3665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4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 11221,'0'0'2086,"0"0"-957,0 0-91,2 18-195,0 25-631,-1 0 0,-5 41-212,-35 485 411,39-562-428,-6 54-1201,6-60 1159,0-1 1,0 1-1,0-1 1,0 1-1,0-1 1,0 1-1,-1-1 1,1 1-1,0-1 0,0 0 1,-1 1-1,1-1 1,0 1-1,0-1 1,-1 1-1,1-1 1,0 0-1,-1 1 1,1-1-1,-1 0 1,1 1-1,0-1 1,-1 0-1,1 0 1,-1 1-1,1-1 1,-1 0-1,1 0 1,-1 0-1,1 0 1,-1 0-1,1 0 1,-1 0-1,1 1 1,-1-1-1,1 0 1,-1-1-1,0 1 59,0 0-44,0-1-1,0 1 1,-1-1 0,1 1 0,0-1-1,0 0 1,-1 1 0,1-1-1,0 0 1,0 0 0,0 0-1,0 0 1,0 0 0,0-1 44,-7-9-142,1-1 1,0 0-1,1 0 1,0-1-1,-3-10 142,-21-72-127,26 78 113,-2-2 313,2 0-1,0 0 0,1-1 0,1 1 1,0-8-299,2 26 14,1 0 1,-1 0 0,0 1 0,0-1-1,0 0 1,1 0 0,-1 0 0,0 1-1,1-1 1,-1 0 0,1 0 0,-1 1 0,1-1-1,-1 0 1,1 1 0,-1-1 0,1 0-1,0 1 1,-1-1 0,1 1 0,0-1-1,0 1 1,-1 0 0,1-1 0,0 1-1,0 0 1,-1-1 0,1 1 0,1 0-15,27-5 110,-23 5-77,78-5 420,34 5-453,-50 1 3,-64-1 1,-1 0 0,1 0 0,0 1 0,0-1 0,-1 1 0,1 0 0,0 0 0,-1 0 1,1 1-1,-1-1 0,0 1 0,1 0 0,-1 0 0,0 0 0,0 0 0,0 1 0,0-1 0,-1 1 0,1 0 0,-1 0 1,1 0-1,-1 0 0,0 0 0,0 0 0,0 0 0,-1 1 0,1-1 0,-1 1 0,0-1 0,0 1 0,0 0-4,3 15 69,0 0 0,-2 1 0,0-1 0,-1 0 0,-2 13-69,1-18 25,0 52-200,0 60 219,0-45-5241,0-78 232</inkml:trace>
  <inkml:trace contextRef="#ctx0" brushRef="#br0" timeOffset="1">484 357 10837,'0'0'2321,"0"-90"-1489,-3 83-367,1 6-33,2 1-368,0 0-64,0 10-1201,0 19 161,17 8-625,0 2-1600,1-1 1024,-13-24-721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4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63 3938,'0'0'2710,"0"0"-906,0 0-537,-2 17 67,0 5-981,-2 14 491,1 0-1,2 4-843,0-32 93,1 0 0,1 0 0,0 0 0,0 0 0,0 0 0,1 0 0,0 0 0,1 0 0,0-1 0,0 1 0,0-1 0,4 6-93,-2-7 15,0 0-1,1 0 0,-1-1 1,1 0-1,0 0 0,1 0 1,-1-1-1,1 0 0,-1 0 1,1-1-1,1 1 0,-1-2 1,0 1-1,1-1 0,-1 0 1,1-1-1,-1 1 0,1-1 1,0-1-1,0 0 0,-1 0 1,1 0-1,0-1 0,1-1-14,-6 2 7,-1-1 0,1-1-1,0 1 1,0 0 0,-1-1-1,1 1 1,-1-1 0,1 0-1,-1 1 1,1-1 0,-1-1-1,0 1 1,0 0-1,0 0 1,-1-1 0,1 1-1,0-1 1,-1 0 0,1 1-1,-1-1 1,0 0 0,0 0-1,0 0 1,0-1-7,2-9 83,0 0 0,0-1-1,-1 1 1,0-13-83,-2 22 28,2-21 113,-1 0-1,-2 1 1,0-1-1,-3-13-140,3 31 154,-1 1 0,1-1 0,-1 1 0,-1-1 0,1 1 0,-1 0-1,0 0 1,0 0 0,-1 0 0,1 1 0,-1-1 0,-1 1 0,1 0 0,-1 0-1,0 0 1,0 1 0,0 0 0,-1 0 0,0 0-154,13 2 43,-1 1 0,1 1 0,-1-1 0,1 1 0,-1 0 0,1 0 0,-1 1 0,4 0-43,-6 1 4,-1 0 1,0 0-1,0 0 0,0 1 1,0-1-1,-1 0 1,1 1-1,-1 0 0,1 0 1,-1 0-1,0 0 1,0 0-1,0 0 0,1 2-4,21 56 137,-13-32-95,-5-16-29,-1 0-1,2 0 1,0-1 0,1 1-1,8 10-12,-12-19-90,-1 0 0,1 0 0,0-1 0,0 1 0,1-1 0,-1 0 0,1 0 0,0 0 0,-1-1 0,1 1 0,0-1 0,0-1 0,1 1 0,-1-1 0,0 0 0,0 0 0,3 0 90,11 0-98,1 0 0,0-2 0,-1-1 0,1 0 0,-1-1 0,1-1 0,11-5 98,-18 5 0,0 1-1,0 0 1,1 0 0,-1 2-1,1-1 1,-1 2 0,1 0-1,2 1 1,-14-1-6,0 1 0,1 0 0,-1 0-1,0 0 1,0 0 0,0 0 0,0 1 0,0-1-1,-1 0 1,1 1 0,0 0 0,-1-1-1,1 1 1,-1 0 0,1 0 0,-1 0-1,0 0 1,0 0 0,0 0 0,0 0-1,0 0 1,0 2 6,4 9 24,-1 1-1,0 0 1,0 4-24,-2-6 58,23 80-294,-11-56-3252,-12-33-1666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5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33 243 12246,'-5'-20'1246,"-17"-65"-609,20 75-463,1 1-1,-1-1 1,1 0-1,1 0 1,0-7-174,1 2 447,-1 13-405,0 0 0,0 0 0,0-1-1,1 1 1,-1 0 0,1 0 0,-1 0 0,1 0-1,0 0 1,0 0 0,0 0 0,0 0-1,0 0 1,0 1 0,1-1 0,-1 0 0,1 1-1,-1-1 1,1 1 0,-1-1 0,1 1-1,0 0 1,0 0 0,-1 0 0,1 0 0,0 0-1,0 0 1,0 0 0,0 1 0,0-1-1,1 0-41,8-1 56,0 0 0,0 1 0,0 0 0,1 0 0,5 2-56,-11-1 55,0 0-41,-1 0-1,1 0 0,-1 1 0,1 0 0,-1 0 0,1 1 0,-1-1 0,0 1 0,1 0 0,-1 1 0,0-1 0,-1 1 0,1 0 0,0 0 0,-1 1 0,1 0 0,-1-1 0,0 1 0,-1 0 0,1 1 0,-1-1 0,1 1 0,-1 0 0,-1-1 0,1 1 0,-1 0 0,1 1 0,-2-1 0,2 2-13,3 15 42,-1 0 0,0 1 0,-2-1 0,-1 1 0,0 0 0,-2 16-42,-1-19 20,-1-1-1,-1 1 1,0-1 0,-2 0 0,0 0-1,-1 0 1,-1-1 0,0 0-1,-3 2-19,-21 39 20,-3-1 0,-3 0-20,-10 16-9,36-57 27,6-9-8,0-1 1,0 1-1,0 0 0,1 1 1,0-1-1,1 1 0,0-1 0,0 1 1,1 0-1,0 0 0,0 1 1,1 6-11,1-14 4,0 0 1,1 0-1,-1 0 1,1 0-1,0 0 1,-1 0 0,1 0-1,0 0 1,0-1-1,0 1 1,1 0-1,-1-1 1,0 1-1,1-1 1,-1 1 0,1-1-1,-1 1 1,1-1-1,1 1-4,38 20 63,-31-17-34,28 11 52,-1-3-1,2-1 0,0-1 1,0-2-1,0-2 1,1-2-1,0-2 0,34-1-80,-72-2-373,6 0 179,-6-4-4198,-2-2-4914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5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14711,'0'0'880,"0"0"-880,0 0 48,0 0-128,0 0-6803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46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15351,'0'0'1409,"0"0"-497,0 0-560,0 0-352,0 0-112,0 0-10293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09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9316,'0'0'1465,"0"0"-558,0 0 91,0 0 146,0 0-301,0 0-426,-7 1-204,-23 7-149,29-7-62,0 0-1,0 1 1,0-1 0,1 0-1,-1 1 1,0-1-1,0 1 1,1 0 0,-1-1-1,1 1 1,0-1 0,-1 1-1,1 0 1,0-1-1,0 1 1,0 0 0,0 0-1,0-1 1,0 1 0,0 0-1,1-1 1,0 2-2,-1 4 1,1-12 23,-1-14 179,0 18-198,0 0 1,0 1-1,-1-1 1,1 1 0,0-1-1,0 1 1,0-1-1,0 1 1,-1-1 0,1 1-1,0 0 1,0-1-1,-1 1 1,1-1-1,0 1 1,-1-1 0,1 1-1,-1 0 1,1-1-1,0 1 1,-1 0 0,1 0-1,-1-1 1,1 1-1,-1 0 1,1 0-1,-1-1 1,1 1 0,-1 0-1,1 0 1,-1 0-1,1 0 1,-1 0 0,0 0-6,0 22-3189,1-4-239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10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11 6675,'0'0'2799,"0"0"-1324,0 0-410,0 0 98,0 0-166,-4-10 676,3 9-1665,-1 1 1,1 0-1,-1 1 0,0-1 0,1 0 0,-1 0 0,1 1 0,-1-1 0,1 1 1,-1-1-1,1 1 0,0 0 0,-1-1 0,1 1 0,0 0 0,-1 0 0,1 0 1,0 0-1,0 0 0,0 0 0,0 1-8,-1-2-3,0 0-18,-9 1 35,-4-1 1053,6-1-5456,3 0-5448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06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78 9716,'0'0'1041,"-109"23"-481,102-23 673,7 0-433,11 0-800,36 0 16,28-8-16,22-4 464,10 0-272,6 0-32,-6 2-111,-6 2 15,-7 1 16,-6 0-32,-7 1-48,-12-3-881,-14 2-2528,-55 4-1105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2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11061,'23'3'-224,"272"17"283,90 9 620,312 9-107,-617-39-561,-19-1-985,36 6 974,-95-4-1210,-3 1-422,-9 1-2340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2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1 720,'0'0'6438,"0"0"-4699,21 1-1490,343 6 2176,334-6-310,-640-1-2448,0 3 1,0 2-1,-1 2 0,56 16 333,-87-13-2510,-21-6-1522,-7-1-997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1:33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3025,'0'0'3837,"0"0"-2207,0 0-1475,22 8 26,9 2 51,-1-2 0,1-1 0,0-1 0,1-2 1,0-1-1,4-1-232,783-22 4508,-434 8-3929,-377 11-705,0 1-1,1 1 1,-1-1 0,0 2-1,0-1 1,0 1-1,0 0 1,0 1-1,0-1 1,-1 2-1,1-1 1,-1 1-1,0 0 1,0 1-1,1 0 127,-7-4-233,0 0-1,-1-1 0,1 1 0,-1 0 0,1-1 0,0 1 0,-1 0 0,1 0 0,-1-1 0,0 1 0,1 0 0,-1 0 0,0 0 0,1 0 1,-1-1-1,0 1 0,0 0 0,0 0 0,0 0 234,1 15-8055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1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5202,'0'0'1401,"0"0"-627,0 0-454,0 0 32,0 0 227,0 0-128,0 5-286,-4 352 446,5-355-612,-1-1 0,1 0-1,-1 1 1,1-1 0,-1 0 0,1 0-1,0 0 1,-1 0 0,1 1 0,0-1-1,0 0 1,0 0 0,0-1 0,0 1-1,0 0 1,0 0 0,0 0 0,0-1-1,0 1 1,1 0 0,-1-1 0,0 1-1,0-1 1,1 0 0,-1 1-1,0-1 1,1 0 0,-1 0 0,1 0 1,43 6 9,-42-6-6,119 1 145,-75-2-118,-1 2-1,0 2 1,0 2 0,29 7-30,-35-2 5,1-1 1,0-3-1,0-1 0,24-1-5,13-2-1,-38 0 6,1-1 0,-1-3 0,36-6-5,-39 0 41,-1-3 1,0-1 0,0-1-42,-8 1 7,0 2 0,0 2 0,1 0 0,0 2 0,18-1-7,-39 6-2,1 0 0,-1 0 0,0-1 0,0 0 0,0-1-1,-1 0 1,1 0 0,4-3 2,-7 4 5,-1-1-1,1 0 0,-1 0 0,0 0 0,0-1 1,0 1-1,-1-1 0,1 0 0,-1 0 1,0 0-1,0-1 0,-1 1 0,1-1 0,0-2-4,2-9 31,-1-1 0,-1 0 0,-1 0 0,0 0 0,-1 0 0,-1 0 0,-1 0 0,-1-8-31,0-26 262,2 45-98,0 7-1054,0 8-2522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1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5058,'0'0'1652,"0"0"-948,0 0-277,-2 15-216,-9 60 23,-12 42-234,16-91 11,1-1 0,1 1-1,1 0 1,1 23-11,3-48-9,0 0-1,1 0 0,-1 0 1,1 0-1,-1 0 0,1 0 1,-1 0-1,1 0 0,0 0 1,-1 0-1,1-1 1,0 1-1,0 0 0,0 0 1,0-1-1,-1 1 0,1-1 1,0 1-1,0-1 0,0 1 1,0-1-1,1 1 1,-1-1-1,0 0 0,0 0 1,0 1-1,0-1 10,36 6-20,-33-5 23,50 3 115,12-1-118,41 3 44,9 3-41,-53-5-19,0 2 0,0 3 0,20 8 16,-32-6 11,0-1-1,1-3 1,0-2 0,52-2-11,-90-3-3,0 0 0,0-1 0,8-2 3,-16 1-3,-1 1 1,1-1 0,0 0 0,0-1-1,-1 0 1,1 0 0,-1 0 0,0 0-1,1-1 3,151-119 107,-152 119-56,0 0 0,0 0-1,-1 0 1,1-1 0,-1 0-1,0 0 1,-1 0 0,1 0-1,-1-1 1,0 1 0,0-1-1,-1 0 1,0 0 0,0 0-1,0 0 1,-1 0 0,0-1 0,0 1-1,0 0 1,-1-2-51,5-22 236,2-16 1214,-7 46-1282,3 0-72,-3 0-2580,0 1-4508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42:19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4946,'0'0'1774,"0"0"-960,0 0-659,0 0 26,0 0 241,2 14-33,7 107 63,-8-93-377,-1-1-1,-1 1 1,-1 0-1,-3 2-74,0-11 55,0 0 0,-8 15-55,6-18 29,1-1-1,1 1 1,1 0-1,-1 8-28,5-23-9,0 0-1,0 0 1,0 0 0,0 0-1,1 0 1,-1 0 0,0 0-1,1 0 1,-1 0 0,0-1-1,1 1 1,-1 0 0,1 0-1,-1 0 1,1 0-1,0 0 1,-1-1 0,1 1-1,0 0 1,-1-1 0,1 1-1,0 0 1,0-1 0,0 1-1,0-1 1,-1 1 0,1-1-1,0 0 1,0 1 0,0-1-1,0 0 1,0 0 0,0 1-1,0-1 1,0 0 0,0 0-1,0 0 1,1 0 9,51 0 104,-34-1-26,36-1 68,30-7-146,-30 3 38,31 2-38,-26 3 8,-10 0 6,0 2 0,-1 2 0,19 5-14,30 5 11,0-4 0,0-4-1,53-6-10,-125-1 5,1-2 0,-1-1-1,0 0 1,14-7-5,34-6 13,-40 12 5,1 2 0,0 1 0,30 2-18,-64 1 0,-1 0 1,1 0-1,0-1 1,0 1-1,0 0 1,0 0-1,0-1 1,-1 1-1,1 0 1,0-1-1,0 1 1,-1-1-1,1 1 1,0-1-1,0 1 0,-1-1 1,1 1-1,-1-1 1,1 0-1,-1 1 1,1-1-1,-1 0 1,1 0-1,8-25 53,-6-35 52,-4 51-101,1 2 21,1-20 13,-2 0 1,-3-11-39,2 29 62,0 0 0,0 0 0,-1 0 0,-1 0 0,0 0 0,0 1 0,0-1 0,-3-1-62,5 8 31,2 2 1,0 0 1,-1 0 0,1 0-1,-1 1 1,1-1-1,0 0 1,-1 1 0,0-1-1,1 0 1,-1 1 0,1-1-1,-1 0 1,0 1-1,1-1 1,-1 1 0,0-1-1,0 1 1,1 0 0,-1-1-1,0 1 1,0 0-1,0-1 1,1 1 0,-1 0-1,0 0 1,0 0 0,0 0-1,0 0-32,1 9-1926,0 1-750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46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1185,'0'0'1619,"0"0"3679,0 0-2651,0 0-2065,0 0-572,-4 0-154,-6 3 43,12 3 56,25 13-62,5 4-419,-29-19 426,1 0 1,-1 0-1,0 1 0,-1-1 1,1 1-1,-1-1 1,0 1-1,0 0 0,0 0 1,0 0-1,-1 0 0,0 0 1,0 4 99,1 9 119,-1 0 0,-1 0 1,-1 6-120,0 12-58,1-14-119,2-1 1,0 1-1,2 0 1,0-1-1,6 16 177,-6-18-459,0 1 1,-1-1 0,-1 1-1,-1 0 1,-1 0-1,-1 3 459,0-17 207,0 1-1,-1 0 0,1-1 0,-2 1 0,1-1 0,-1 0 1,1 1-1,-2-1 0,1-1 0,-5 7-206,4-6 76,0 1-1,0-1 0,1 1 1,0 0-1,0 0 0,0 0 1,1 1-1,0-1 0,0 2-75,1 11-44,0 1 0,1-1 0,1 1-1,1-1 1,1 1 0,0-1 0,3 6 44,0 7-68,-1 0 0,-2 1 0,-2 0 0,-1 0 0,-1 4 68,1 81 230,12-51-156,-8-53-77,-1 0-1,-1 1 0,0 0 0,-1 3 4,-1 17 43,-1 50 4,0-77-46,-1 0-1,1 1 1,-2-1-1,1 0 0,-1 0 1,-1 0-1,-3 8 0,-12 17 15,3 2-1,-8 24-14,18-42 19,0-1-1,2 2 1,0-1 0,2 0 0,0 1 0,0 12-19,4 67 28,-1-1 99,-5 15-127,3-94 179,-2 0 1,-1 0-1,0-1 1,-1 1 0,-1-1-1,-2 4-179,8-21 45,-1 1-21,1 0-1,0-1 1,0 1 0,0-1-1,-1 1 1,1 0-1,0-1 1,-1 1 0,1-1-1,0 1 1,-1-1-1,1 1 1,-1-1-1,1 0 1,-1 1 0,1-1-1,-1 1 1,1-1-1,-1 0 1,0 1 0,1-1-1,-1 0 1,1 0-1,-1 0-23,-1 0-1539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58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10613,'0'0'-728,"25"0"498,0-1 216,215 1-20,398 55 412,-368-28 311,1412 119 736,-1336-125-1113,177-18-312,-508-3 34,53-5 28,-61 4-40,0 0 1,0 0-1,0-1 0,0 0 1,-1 0-1,1-1 0,-1 1 1,1-2-23,30-17-1201,-33 18-2483,-3 0-2820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59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11445,'0'0'480,"0"0"-480,0 0 0,17 146 0,-17-73 80,0-2-63,0 0 15,0-7-16,0-10-16,0-10-1233,0-42-2305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5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10325,'0'0'2705,"0"0"-2705,0 0-32,0 0 32,154-79 64,-62 74 112,2 5-128,-4 0-16,-15 10 64,-15 19-96,-20 11-976,-40-18-2562,0 0-1568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25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10901,'0'0'422,"24"7"-358,26 7 122,0-3 0,1-2 0,0-3 0,8-1-186,673 18 2124,258 15-1636,-688-14-431,710 29 190,-889-53 3549,-123 0-3666,1-1-1,-1 0 0,-1 0 0,1 0 0,0 1 1,0-1-1,0 0 0,0 0 0,0 0 0,-1 1 1,1-1-1,0 0 0,-1 0 0,1 1 1,-1-1-1,1 0 0,-1 0 0,1 1 0,-1-1 1,1 1-1,-1-1 0,1 1 0,-1-1-129,-16-3-2774,12 5-1052,-2-1-2009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07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7635,'0'0'1385,"22"1"-985,-3 0-345,-10-2-24,0 1-1,0 0 1,0 0 0,1 1 0,-1 1 0,0-1-1,-1 1 1,1 1 0,0 0 0,-1 0 0,1 1-1,-1 0 1,0 0 0,2 2-31,4 4 119,-1 1-1,0 0 1,0 1 0,-1 0-1,0 1 1,7 12-119,-13-16 31,0 0 1,-1 0-1,0 0 0,0 0 1,-1 1-1,-1 0 0,0 0 1,0 0-1,-1 0 1,0 0-1,0 0 0,-2 1-31,1 0 126,-1-1 0,0 1-1,-1 0 1,0-1-1,-3 11-125,3-15 88,-1 0 0,-1-1-1,1 1 1,-1 0 0,0-1-1,0 0 1,0 1 0,-1-1-1,0-1 1,-4 5-88,0 0 204,0 0-1,-1-1 1,0 0 0,-1-1-1,0 0 1,0 0 0,0-1-1,-1-1 1,0 1 0,0-2-1,0 0 1,0 0-1,-1-1 1,0 0 0,0-1-1,0 0 1,0-1 0,-1 0-204,-20-1 1427,32 0-1400,1 0-3,0 0 2,0 0-7,0 0-6,-1 0-7,1 0 7,0 0 3,0 0 3,0 0 2,0 0-21,0 0 16,0 0-16,0 0 24,0 0 16,0 0 22,0 0-14,0 0 53,-4-25-7166,4 11 2274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12166,'0'0'1168,"0"0"-1168,0 0-64,0 0 16,-24 106 16,71-82 48,17-4-16,14-3 64,11-9-64,-56-8-2289,-6 0-2225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0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10725,'0'0'627,"0"0"-232,0 0 50,0 0 166,0 0-264,1 6-96,6 33-239,-6-28 16,0-1 1,1 0-1,0-1 1,1 1-1,0 0 1,3 6-29,-5-14-51,1 1 0,-1-1-1,1 0 1,-1 1 0,1-1 0,0 0 0,0 0 0,0 0-1,0 0 1,1 0 0,-1-1 0,0 1 0,1-1 0,-1 1-1,1-1 1,0 0 0,-1 0 0,1 0 0,0 0 0,0-1-1,-1 1 1,1-1 0,0 0 0,0 0 0,0 1 0,1-2 51,-2 2-1,1-1 0,-1 0 0,1-1 0,-1 1 1,1 0-1,0-1 0,-1 1 0,0-1 0,1 0 0,-1 0 1,1 0-1,-1 0 0,0 0 0,0 0 0,1-1 0,-1 1 1,0-1-1,0 1 0,0-1 0,-1 0 0,1 0 1,0 0-1,-1 0 0,1 0 0,-1 0 0,1-1 1,-2 2-7,1 0-1,0 0 0,-1 1 1,1-1-1,0 0 0,-1 1 0,1-1 1,0 1-1,0-1 0,0 1 1,-1-1-1,1 1 0,0-1 1,0 1-1,0 0 0,0 0 1,0-1-1,0 1 0,0 0 1,0 0-1,0 0 0,0 0 1,0 0-1,0 0 0,0 0 0,0 0 1,-1 1-1,1-1 0,0 0 1,0 1-1,0-1 0,0 0 1,1 1 7,3 3-18,1-1 0,-1 1 1,0 0-1,0 0 1,1 3 17,-2-4-118,-1 0 0,1 0 0,-1 0 1,1 0-1,0 0 0,0-1 0,3 1 118,-2-1-335,1 0-1,0-1 0,0 0 1,0-1-1,0 1 1,0-1-1,0 0 0,1-1 1,-1 1-1,0-1 0,0 0 1,-1-1-1,1 1 0,0-1 1,2-1 335,8-5-382,1-1 0,-2 0 0,1-1 0,4-5 382,7-4 117,-26 19-79,-1 0 0,0-1 1,1 1-1,-1 0 0,0 0 1,1 0-1,-1 0 0,0 0 0,1 0 1,-1 0-1,0 0 0,1 0 1,-1 0-1,0 0 0,1 0 1,-1 1-1,0-1 0,0 0 1,1 0-1,-1 0 0,0 0 0,1 0 1,-1 1-1,0-1 0,0 0 1,1 0-1,-1 1 0,0-1 1,0 0-1,0 0 0,1 1 0,-1-1 1,0 0-1,0 0 0,0 1 1,0-1-1,0 0 0,1 1 1,-1-1-1,0 0 0,0 1 0,0-1 1,0 0-1,0 1 0,0-1 1,0 0-1,0 1 0,0-1-38,4 25 536,-2-13-229,0-3-227,1 0 0,0 0-1,0-1 1,1 1 0,0-1 0,1 0-1,0 0 1,2 2-80,-5-6-130,1-1 0,-1 0-1,1 0 1,0 0 0,0-1 0,0 1 0,0 0-1,0-1 1,1 0 0,-1 0 0,1 0-1,-1 0 1,1-1 0,0 1 0,-1-1 0,1 0-1,0 0 1,0 0 0,0-1 0,2 1 130,3-1-4424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38 6323,'0'0'7715,"0"0"-6482,0 0-785,0 0-160,0 0 32,0 0-320,-92-37-336,105 77-736,2-18-1153,4 2-2866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1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9764,'0'0'4002,"0"0"-3890,0 0 32,16 140 97,-19-54-161,-5 7 48,6 2-112,0-4 32,1-2-16,-3-8-32,-2-6-465,-3-11-2880,5-61-385,-3-3-2593</inkml:trace>
  <inkml:trace contextRef="#ctx0" brushRef="#br0" timeOffset="1">115 767 2593,'0'0'1937,"-69"-94"256,46 42 688,6 6-784,12 12 192,5 9-1264,0 6-785,26 7-192,24 7-48,20 4 0,18 1 80,12 0-80,-61 3-464,-7 6-5107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1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16920,'0'0'816,"0"0"-816,0 0-528,0 0-1473,0 0-2225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16,'0'0'9460,"0"0"-9140,0 0-127,-100 58-193,78-19 112,3 1 16,6 4-32,11 2-80,2 1-16,8-2 16,24-2-16,13-8-208,11-10-785,-30-25-1424,2 0-1089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4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47 8820,'0'0'702,"0"0"-473,0 0-154,0 0 42,0 0 9,-7 17-68,-18 57-39,24-71-19,0 0-1,1-1 1,-1 1 0,0 0-1,1 0 1,0-1 0,-1 1-1,1 0 1,0 0 0,1 0-1,-1 0 1,0-1 0,1 1-1,-1 0 1,1 0 0,0-1-1,0 1 1,0 0 0,1-1-1,-1 1 1,0-1 0,1 0-1,0 1 1,-1-1 0,1 0-1,0 0 1,0 0 0,0 0-1,0 0 1,1 0 0,-1-1-1,1 1 1,1 0 0,4 1-51,-1 0-1,1 0 1,-1-1 0,1 0 0,0-1-1,0 0 1,0 0 0,0 0 0,7-1 51,-11-1-130,-1 1-1,0-1 1,1 0 0,-1 0 0,0 0-1,0-1 1,0 1 0,0-1 0,0 0-1,0 1 1,0-1 0,-1-1 0,1 1-1,-1 0 1,1-1 0,-1 1 0,0-1-1,0 1 1,0-1 0,0 0 0,0 0-1,-1 0 1,0 0 0,1 0 0,-1-1-1,0 1 1,0-2 130,1 1 108,-1-1 1,0 1-1,0 0 1,-1-1-1,1 1 1,-1-1-1,0 1 1,0-1-1,0 1 1,0-1-1,-1 1 1,0-1-1,0 1 1,0 0-1,-1-1 1,1 1-1,-1 0 1,0 0-1,0 0 0,-3-3-108,-6-5 1128,-1 0 0,0 1 0,0 1 0,-1 0 0,-13-7-1128,26 17-1,0 0 0,0 0 0,0 0 0,0-1 0,0 1 0,0 0 0,0 0 0,0 0 0,0 0 0,-1-1 0,1 1 0,0 0 0,0 0 0,0 0 0,0 0 0,0 0 0,0-1 0,0 1 0,0 0 0,0 0 0,0 0 0,0 0 0,1-1 0,-1 1 0,0 0 0,0 0 0,0 0 0,0 0 0,0-1 0,0 1 0,0 0 0,0 0 0,0 0 0,0 0 0,1 0 0,-1 0 0,0-1 0,0 1 0,0 0 0,0 0 0,0 0 0,0 0 0,1 0 0,-1 0 0,0 0 0,0 0 0,0 0 0,0 0 0,1 0 0,-1 0 0,0 0 0,0 0 0,0 0 0,0 0 0,1 0 0,-1 0 0,0 0 0,0 0 0,0 0 0,0 0 0,1 0 0,-1 0 0,0 0 1,10-2 50,-5 1-46,1 0-1,-1 0 1,0 1-1,1 0 1,-1 0-1,1 1 1,-1-1-1,1 1 1,-1 0-1,0 0 1,1 1-1,-1 0 1,0 0-1,0 0 1,0 0-1,1 2-3,5 4 16,0 0 0,-1 1 0,0 0-1,-1 0 1,5 8-16,-4-6 6,1 0 1,0 0-1,0-1 0,12 8-6,-22-17-23,1 0 0,0 0-1,0 0 1,0 0 0,0 0 0,0-1 0,0 1-1,0-1 1,0 1 0,0-1 0,0 0 0,0 1-1,0-1 1,0 0 0,0-1 0,0 1-1,0 0 1,0 0 0,0-1 0,0 1 0,0-1-1,0 0 1,1 0 23,4-3-12,0 0-1,0-1 0,-1 1 1,1-1-1,3-4 13,-7 5 1,1 0-1,0 1 1,0 0 0,1-1-1,-1 2 1,0-1-1,1 0 1,0 1-1,-1 0 1,1 0-1,0 0 1,0 1 0,1 0-1,-2 0-45,0 1 1,0 0 0,1 0-1,-1 0 1,0 0 0,0 1-1,0-1 1,1 1 0,-1 1-1,0-1 1,0 0 0,-1 1-1,1 0 1,0 0 0,0 0-1,-1 0 1,1 1 0,-1-1-1,0 1 1,0 0 0,0 0-1,0 0 1,0 0 0,-1 1-1,1-1 1,0 2 44,12 16-676,2 0 0,0-1 0,18 15 676,-26-27-38,1 0 1,0-1-1,0-1 1,1 0-1,-1 0 0,1-1 1,1 0-1,-1-1 1,8 2 37,2-2-4,0 0 1,1-2 0,-1 0 0,1-1-1,6-2 4,-18 1 1,-5 0 15,0 0 1,-1-1 0,1 0-1,-1 1 1,1-2 0,0 1-1,-1 0 1,0-1 0,1 0-1,-1 0 1,0 0 0,2-2-17,-3 2 24,-1 1 0,0-1 0,0 0 0,0 0 0,0 0 0,0 0 0,-1 0 0,1 0 0,-1 0 0,1-1 0,-1 1 0,0-1 0,1 1 0,-1-1 0,-1 1 0,1-1 0,0 1 0,-1-1 0,1 0 0,-1 0 0,0-2-24,0 5 82,-1-1 0,1 1-1,-1-1 1,1 1 0,-1 0 0,0-1 0,1 1 0,-1-1-1,1 1 1,-1 0 0,0 0 0,0-1 0,1 1 0,-1 0-1,0 0 1,1 0 0,-1 0 0,0 0 0,0 0 0,1 0-1,-1 0 1,0 0 0,0 0-82,-24 0 807,20 0-561,4 0-247,-1 0 0,1 0-1,0 0 1,0 0 0,0 0 0,0 0 0,-1 0 0,1 1 0,0-1 0,0 0 0,0 1 0,0-1 0,0 1 0,0-1 0,0 1 0,0-1 0,0 1 0,0 0 0,0 0 0,0-1 0,1 1 0,-1 0 0,0 0 0,0 0 0,1 0 0,-1 0 0,0 0 0,1 0 0,-1 0 0,1 0 0,0 0-1,-1 0 1,1 0 0,0 0 0,0 1 0,-1-1 0,1 0 0,0 0 0,0 0 0,0 0 0,0 0 0,1 1 0,-1-1 0,0 0 0,0 0 0,1 0 0,-1 0 0,1 0 0,-1 1 1,1 0-56,1-1 1,-1 1-1,0-1 1,0 1-1,1-1 1,-1 0-1,0 1 1,1-1-1,-1 0 1,1 0-1,0 0 1,-1 0-1,1 0 1,0 0-1,0-1 1,0 1-1,-1 0 1,1-1-1,0 1 1,0-1-1,0 0 1,0 0-1,0 0 1,0 0-1,0 0 1,0 0-1,0-1 56,5 1-220,-1 0 0,0-1 0,1 1-1,-1-2 1,0 1 0,1-1 0,-1 0 0,2-1 220,1-3-406,0 0 0,-1 0 0,0-1 1,-1-1-1,1 1 0,-2-1 0,1 0 0,-1-1 1,0 1-1,0-2 406,30-52-2385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04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62 365 464,'10'-79'3058,"-2"0"-1,-5-1 0,-2-6-3057,-5 60 1809,4 25-1688,0 0 0,-1 0-1,1 1 1,0-1 0,-1 0 0,1 0-1,0 1 1,-1-1 0,1 0-1,-1 1 1,1-1 0,-1 0-1,0 1 1,1-1 0,-1 1-1,0-1 1,1 1 0,-1 0 0,0-1-1,1 1 1,-1 0 0,0-1-1,0 1 1,1 0 0,-1 0-1,0-1 1,0 1 0,0 0 0,0 0-121,0 1 25,0 0 1,1 0 0,-1 0 0,1 0 0,-1 0 0,1 0-1,-1 0 1,1 1 0,0-1 0,0 0 0,-1 0 0,1 0-1,0 0 1,0 0 0,0 1 0,0 0-26,0 2 40,-11 74 59,-25 231 91,30-225-162,3 0-1,8 62-27,-3-129-56,1 0-1,1 0 0,0 0 1,1 0-1,1-1 0,0 0 1,1 0-1,1-1 0,1 0 1,0 0-1,0-1 1,2 0-1,4 5 57,-14-19-217,0 1 0,-1 0-1,1 0 1,0-1 0,0 1 0,0 0 0,-1-1 0,1 1 0,0-1 0,0 1-1,0-1 1,0 1 0,0-1 0,0 0 0,0 0 0,0 1 0,0-1-1,1 0 218,10 0-6248</inkml:trace>
  <inkml:trace contextRef="#ctx0" brushRef="#br0" timeOffset="1">315 1025 2737,'0'0'0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1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7732,'0'0'-35,"21"15"6,29 19 59,2-3 0,1-2 0,23 8-30,235 97 209,255 117-23,-270-94 362,64 56-548,272 199 681,-466-301-528,50 29-40,7-10 1,26 1-114,-78-53 56,-74-35-20,-2 3 0,58 41-36,-129-70 279,-1 0-1,20 20-278,-42-36 1014,-1-1 483,0 0-152,0 0-422,0 0-224,0 0-158,-17 1 4,12-1-413,0 0 1,0 1-1,0-1 1,-1-1-1,1 1 0,-3-2-132,6 1 41,2 1 33,0 0-10,0 0 14,0 0-33,-5-1 832,4 0-8490,1 1-797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19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5475,'23'-5'-1086,"145"-36"-739,-148 37 1791,0 1 1,0 1-1,0 1 1,16 1 33,-32 0-13,1 1 39,0 0 1,1 0-1,-1 1 0,0 0 1,0 0-1,0 0 0,0 1 0,0-1 1,0 1-1,0 0 0,-1 1 1,0-1-1,0 1 0,0 0 0,1 1-26,33 24 537,-9-14-328,1-1-1,0-1 1,31 9-209,98 21 310,-158-43-309,45 10 348,0-2 0,1-3 0,21 0-349,141-4 590,-105-2-533,-26 0 75,13 0 165,89 11-297,-153-7 30,1 1 0,-1 2 0,-1 1 0,1 1 0,-1 1 0,0 1 0,-1 1 0,17 11-30,-41-21 2,40 23 198,16 6-200,-42-23 44,1-1 1,-1 0-1,1-1 1,0-1 0,13 1-45,83 6 104,1-5 0,77-7-104,-62 0 34,-5-1 47,-23 0 68,87 9-149,-145 0 101,-1 2-1,0 1 1,0 3 0,16 7-101,-13-3 313,2-3 0,0-2 0,19 2-313,54-2 670,2-5 1,94-8-671,-68-1 342,79-3 410,139 4 975,-259 10-1329,26 9-398,43 4 466,38-4 622,202 22-79,-323-30-682,0-4 1,0-3-1,56-8-327,-56-6 253,54-15-253,-63 9 70,0 5-1,7 2-69,-49 11 16,-34 0-2,1-1-1,0 1 0,0-1 1,-1-1-1,1 1 0,0-2 0,-1 1 1,1-1-1,2 0-13,-10 1-169,0 0 0,1 0 0,-1 1 0,0-1 0,1 0 0,-1 0 0,0 0 0,0 1 0,0-1 0,0 0 0,1 0 0,-1 0 0,0 0 1,-1 1-1,1-1 0,0 0 0,0 0 0,0 0 0,0 1 0,-1-1 0,1 0 0,0 0 0,-1 1 0,1-1 0,0 0 0,-1 0 0,1 1 0,-1-1 0,0 0 0,1 1 169,-12-8-5104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175 406 320,'0'0'6592,"0"0"-4748,0 0-1449,0 0-80,0 0 394,0 0 551,-17-6-228,-54-19-394,68 24-600,-1 0 0,1 0 0,0 0 0,0 1 1,-1 0-1,1-1 0,0 1 0,-1 0 0,1 0 0,-1 1 1,1-1-1,-1 1-38,2 0 8,0-1 0,0 1 0,1 0 0,-1-1 1,1 1-1,-1 0 0,1 0 0,-1 0 0,1 1 0,-1-1 0,1 0 1,0 0-1,0 1 0,0-1 0,0 1 0,-1 0-8,0 4-1,-1 0 0,1 0-1,0 0 1,1 0 0,-1 0 0,1 1-1,0-1 1,1 0 0,0 2 1,-1-2 23,-1 83-26,2-87 0,0-1 0,0 1 0,0 0 0,1 0 0,-1 0 0,0 0 1,1-1-1,-1 1 0,1 0 0,0-1 0,0 1 0,0 0 0,0-1 0,0 1 0,0-1 0,0 1 0,0-1 0,0 0 0,1 1 0,-1-1 0,1 0 0,-1 0 0,1 0 0,-1 0 0,1 0 0,-1 0 0,1 0 0,0-1 0,0 1 0,-1-1 0,1 1 0,0-1 0,0 0 0,0 1 0,0-1 1,-1 0-1,1 0 0,0-1 0,0 1 3,3 0-14,0 0 1,0-1 0,0 0 0,-1 1-1,1-2 1,-1 1 0,1-1-1,-1 1 1,1-1 0,-1 0 0,0-1-1,0 1 1,0-1 0,0 0-1,1-1 14,12-14-41,-1-2-1,-1 1 1,-1-2-1,-1 0 1,0-1-1,-2 0 1,2-5 41,4-16-64,-1 0 0,-3 0 0,4-23 64,-10 29 401,-2 0 1,-1-1-1,-2 1 1,-2-13-402,0 59 24,-1-1 0,0 1 0,-1-1 0,0 1 0,-1 1-24,-3 17 16,-9 50 18,5 0-1,2 1 1,4 34-34,4-109 1,0 1 0,0-1 0,0 1 0,1-1 0,-1 1 0,1-1 0,0 1 0,0-1 0,0 1 0,1-1 0,-1 0 0,1 0 0,0 0 0,0 0-1,0 0-6,-1-1-1,1-1 1,1 1 0,-1 0-1,0 0 1,0-1-1,1 1 1,-1-1 0,0 0-1,1 0 1,0 0-1,-1 0 1,1 0-1,0 0 1,-1-1 0,1 1-1,0-1 1,1 0 6,10 1-86,0-1 0,1 0 0,-1-1 0,0-1 0,1 0 1,-1-1-1,0-1 0,0 0 0,-1-1 0,1 0 0,-1-1 86,-8 3-61,1 1-1,-1 1 0,0-1 0,1 1 1,-1 0-1,1 0 0,-1 0 1,5 1 61,-9 0-4,0 0 0,-1 1 0,1-1 0,0 0 0,-1 0 0,1 1 0,0-1-1,-1 0 1,1 1 0,-1-1 0,1 0 0,-1 1 0,1-1 0,-1 1 0,1-1 0,-1 1 0,1 0 0,-1-1 0,0 1 0,1-1 0,-1 1 0,0 0 0,1-1 0,-1 1 0,0-1 0,0 1 0,0 0 0,0-1 0,0 1 0,0 0 0,0 0 4,3 25 5,-3-22-3,-1 28 27,2 26 37,-1-54-63,1 0 0,-1 0 0,1 0 0,0 0 0,0 0 0,1 0 0,-1 0 0,1-1 0,0 1 0,0-1 0,0 1 0,0 0-3,-1-3-48,0 0-1,-1-1 0,1 1 1,0 0-1,0 0 1,0 0-1,0-1 1,-1 1-1,1-1 1,0 1-1,0 0 1,0-1-1,0 0 1,0 1-1,0-1 1,0 0-1,1 1 1,-1-1-1,0 0 1,0 0-1,0 0 1,0 0-1,0 0 1,0 0-1,0 0 49,1-1-217,0 1-1,0-1 1,0 0 0,0 0 0,-1 0-1,1 0 1,0 0 0,-1 0-1,1 0 1,-1-1 0,1 1 0,-1-1-1,1 0 218,4-5-1120,-1-1 1,1 0-1,-1-1 0,-1 0 1,2-1 1119,18-47-2065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19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7139,'0'0'2500,"0"0"-883,0 0-993,0 0-346,0 0 357,2 5 296,1 1-791,1-1 0,-1 1 0,1 0 0,0-1 0,0 0 1,1 0-1,0 0 0,0 0-140,51 40 544,-4-3-78,-37-28-360,-1-1 69,0 1 0,13 15-175,-24-25 26,0 0-1,0 0 0,0 1 0,-1 0 1,1-1-1,-1 1 0,0 0 0,0 0 1,-1 0-1,1 0 0,-1 1 0,0-1 1,-1 2-26,1-2 18,-1-1 0,0 1 0,0 0 0,-1 0 1,1 0-1,-1 0 0,0-1 0,0 1 1,-1 0-1,1-1 0,-1 1 0,0-1 0,0 0 1,-1 0-1,1 0 0,-1 0 0,0 0 0,0 0 1,-1 0-1,1-1 0,-1 0 0,1 0 0,-3 2-18,-35 28-837,-1-2-1,-2-1 0,-30 14 838,38-29-5325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22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206 395 272,'0'0'8900,"-20"1"-6632,20-1-2268,-20 0 140,0 2 1,1 0-1,-7 3-140,23-4 13,0 0 0,0 0 0,0 0 0,0 1-1,0-1 1,0 1 0,0-1 0,1 1 0,-1 0 0,1 0-1,-1 1 1,1-1 0,0 0 0,0 1 0,0-1-1,-1 2-12,-1 3 31,1 0-1,0 1 1,0-1 0,0 1-1,0 2-30,0 0 40,-7 28 152,2 1 0,2 0 0,1 0 0,2 0 0,2 1 0,1 0-192,0-17 87,1 0 1,1 0-1,1 0 0,4 18-87,-4-31 13,0 0 1,1 0 0,0 0 0,0-1 0,1 1 0,1-1 0,-1 0 0,1-1 0,1 0 0,0 1 0,4 3-14,0-2 1,0-1 0,1 0 1,0 0-1,0-1 0,1-1 0,0 0 1,0-1-1,1 0 0,-1-1 0,15 3-1,-4-3 8,0 0 1,0-2-1,0-1 0,1-1 0,-1-1 0,6-1-8,-16 0 13,1-1-1,-1 0 0,0-2 0,0 1 0,0-2 1,0 1-1,0-2 0,-1 0 0,0-1 0,-1 0 1,1-1-1,-1 0 0,-1-1 0,1 0 0,-2-1 1,1 0-1,-1-1 0,-1 0 0,0 0 0,1-3-12,4-9 21,0-1 0,-1 0 0,-2 0 0,0-2 0,-2 1 0,0-1 0,-2 0 0,-1-1 0,-1 0 0,0-12-21,3-78 87,-5 0-1,-7-55-86,0 132 84,-2 1-1,-2 0 0,-2 0 0,-7-18-83,1 3 772,14 91-140,1 209-274,3 292-201,-2-516-156,1 0 1,2 0-1,0-1 0,1 1 0,2 2-1,-4-17-9,0-1 0,0 0 0,1 0 0,0 0 0,0 0 0,1 0 1,0-1-1,3 5 9,-4-7-22,0-1 0,-1 1 0,1-1 0,0 1 1,1-1-1,-1 0 0,0 0 0,1 0 1,-1-1-1,1 1 0,-1-1 0,1 0 0,0 0 1,-1 0-1,4 0 22,-1 0-45,0-1 0,1 1 0,-1-1 0,0 0 0,1-1-1,-1 1 1,0-1 0,0 0 0,0-1 0,1 0 0,-1 0 0,-1 0 0,1 0 0,0-1 0,-1 0 0,1-1 0,-1 1 0,0-1-1,5-3 46,0-3-32,-4 4 31,1 0 0,0 0 0,1 0 1,2-1 0,-8 6-7,-1 1 0,0-1 1,0 0-1,1 1 0,-1-1 1,0 0-1,1 1 0,-1-1 0,0 1 1,1 0-1,-1 0 0,1-1 1,-1 1-1,1 0 0,-1 0 1,1 0-1,-1 1 0,0-1 1,1 0-1,-1 0 0,1 1 1,-1-1-1,0 1 0,1-1 1,-1 1-1,0 0 0,1-1 1,-1 1-1,0 0 7,9 9-25,-1 1 1,0 0-1,6 10 25,21 25-25,-21-31 34,-1-1 0,2-1 0,0-1-1,0 0 1,1 0 0,1-2-1,0 0 1,0-2 0,1 0 0,19 6-9,-11-6-507,1-2 0,0-1 0,0-1 0,1-1 1,-1-1-1,1-2 0,13-2 507,-31 1-374,0 0-1,-1-1 1,1-1 0,-1 1 0,0-2-1,0 1 1,0-2 0,0 1-1,-1-1 1,1 0 0,-1-1-1,-1 0 1,2-2 374,-4 3-81,0-1 1,0 1-1,0-1 0,-1-1 1,0 1-1,0-1 0,-1 1 1,0-1-1,0-1 0,0 1 1,-1 0-1,0-1 0,-1 0 1,0 0-1,0 0 0,-1 0 1,1-4 80,-1 5 276,-1 1 1,0-1-1,0 1 1,0-1-1,-1 1 1,0-1 0,0 1-1,0 0 1,-1-1-1,0 1 1,0 0 0,-3-3-277,3 5 228,0 1 1,-1 0 0,1 0 0,-1 0 0,0 0-1,0 1 1,0-1 0,0 1 0,-1-1 0,1 1-1,0 0 1,-1 1 0,0-1 0,1 0-1,-1 1 1,0 0 0,0 0 0,0 0 0,0 1-1,0-1 1,0 1-229,-1-1 101,0 1 0,0-1-1,0 1 1,-1 0 0,1 1 0,0-1-1,0 1 1,0 0 0,0 0-1,0 1 1,1 0 0,-1-1 0,0 2-1,1-1 1,-1 0 0,-3 4-101,1-1 16,0 1 1,1 1 0,0-1-1,0 1 1,0 0 0,1 1-1,0 0 1,-3 6-17,3-6 7,1-1 1,0 0-1,1 1 0,0 0 1,0 0-1,1 0 0,0 0 1,0 0-1,1 0 0,0 1 1,0-1-1,1 7-7,0-14-10,0 0-1,0 0 1,1 0-1,-1 0 0,0 0 1,0 0-1,1 0 1,-1 0-1,1 0 1,-1 0-1,1-1 1,-1 1-1,1 0 1,0 0-1,-1 0 1,1-1-1,0 1 1,0 0-1,-1-1 1,1 1-1,0 0 1,0-1-1,0 1 1,0-1-1,1 1 11,1 0-107,0 0 0,0-1 1,0 1-1,1 0 0,-1-1 0,0 0 0,1 0 1,-1 0-1,1 0 107,4-1-476,0 0 0,0-1 0,0 1 0,-1-2-1,1 1 1,-1-1 0,6-2 476,0-4-850,1-1 0,-2 0 0,1-1 0,-1 0 0,6-9 850,21-18-1318,-37 39 5698,-2 6-4378,0-5 448,-1 31 213,0-19-561,1-1 0,0 1 0,1 0 0,0 0 0,2 2-102,-3-13-1,1 1 1,0-1 0,0 1-1,1-1 1,-1 0 0,1 1-1,0-1 1,0 0 0,0 0-1,0 0 1,0 0 0,1 0-1,-1-1 1,1 1 0,-1-1 0,1 0-1,0 1 1,0-1 0,0-1-1,1 1 1,1 1 0,1-1-32,1 1-1,-1-1 1,1 0 0,-1 0-1,1-1 1,0 0 0,-1 0-1,1-1 1,0 0 0,0 0 0,0 0-1,-1-1 1,1 0 0,0 0-1,-1-1 1,1 0 0,0-1 32,1 0-83,-1 0-1,1-1 1,-1-1 0,0 1 0,0-1 0,-1 0 0,1-1 0,-1 0-1,0 0 1,-1 0 0,1 0 0,-1-1 0,2-4 83,-1 0-18,1 0 0,-2-1-1,1 0 1,-2-1 0,0 1 0,0-1 0,-1 0 0,1-12 18,0-13 774,-2 0 0,-1-15-774,-1 52 435,0 1-123,0 0-125,0 0-75,0 0-157,0 8-126,0 3 255,-1 26 52,2 1 0,1 0 1,2-1-1,2 0 1,2 7-137,-7-40-8,0-1 1,0 0 0,0 0-1,1 0 1,-1 0 0,1 0-1,0 0 1,0-1 0,0 1-1,0 0 1,0-1 0,0 0-1,1 1 1,-1-1 7,0 0-114,1-1-1,-1 0 1,0 0-1,0 0 1,0-1 0,1 1-1,-1 0 1,0-1 0,1 1-1,-1-1 1,0 0-1,1 0 1,-1 0 0,0 0-1,1 0 1,-1-1 0,0 1-1,1-1 1,1 0 114,-3 1-48,1-1 0,0 0 0,0 0 0,-1 0 0,1 0 0,-1 0 0,1 0 0,-1 0 0,1 0 0,-1-1 0,1 1 0,-1 0 0,0-1 0,0 1 0,0-1 0,0 0 0,0 1 0,0-1 0,0-1 48,1-1-51,-1-1 0,1 1 0,-1 0 0,0 0-1,-1-1 1,1 1 0,-1-1 0,0 0 51,0 5 51,0 0-30,7 0-301,8 0-198,-5-1 66,1 1-1,0 1 1,-1 0 0,1 0-1,4 2 413,-12-2-22,1 0 0,-1 0 0,0 1 0,0-1 0,1 1 0,-1 0 0,0 0 0,0 0 0,-1 0-1,1 1 1,0-1 0,-1 1 0,1-1 0,-1 1 0,0 0 0,0 0 0,0 0 0,1 2 22,7 17 276,-1 0 1,0 1-1,-2 0 0,-1 0 1,0 0-1,-2 1 1,-1 0-1,-1 1-276,3 56 903,-6 60-903,-1-46 602,1-62-538,0-23-55,0-1 1,1 1 0,0 0-1,1 0 1,2 9-10,-3-18-7,1-1 0,-1 0-1,0 1 1,1-1 0,-1 0-1,1 1 1,0-1 0,-1 0-1,1 0 1,-1 1 0,1-1-1,-1 0 1,1 0 0,0 0-1,-1 0 1,1 0 0,-1 0-1,1 0 1,-1 0 0,1 0 0,0 0-1,-1 0 1,1 0 0,-1-1-1,1 1 1,0 0 0,-1 0-1,1-1 1,-1 1 0,1 0-1,-1 0 1,1-1 0,-1 1-1,0-1 1,1 1 7,7-8 34,-1-1 1,0 0-1,-1 0 0,0-1 0,0 0 0,-1 0 1,0 0-1,0-3-34,9-16 17,64-125-253,-7-3 0,23-86 236,-90 229 278,0 0 0,-2 0 1,1 0-1,-2 0 0,0 0 1,-1-10-279,0 22 127,-1 1 1,1 0-1,0 0 1,-1 0-1,0 0 1,1 0-1,-1-1 1,0 1-1,1 0 1,-1 0-1,0 0 1,0 1-1,0-1 0,0 0 1,0 0-1,0 0 1,0 1-1,0-1 1,0 0-1,0 1 1,0-1-1,0 1 1,-1 0-1,1-1 1,0 1-1,0 0 1,0-1-1,-1 1 1,1 0-1,0 0 1,0 0-1,-1 0 1,1 0-128,-1 0 26,-1 0 0,1 0 0,0 0 1,0 0-1,-1 0 0,1 1 1,0-1-1,0 1 0,0-1 0,-1 1 1,1 0-1,0 0 0,0-1 1,0 2-1,0-1 0,0 0 0,0 0 1,1 1-1,-2 0-26,-1 5 12,0-1 0,1 1 0,0 0 0,0 0 0,1 0 0,0 0 0,0 1 0,1-1 0,0 1 0,0-1 0,0 1-12,0 17 10,1-1 0,3 21-10,-2-38 2,0 0-1,1-1 1,0 1-1,0 0 1,0-1-1,1 1 1,0-1-1,0 0 1,1 0-1,-1 0 1,2 0 0,-1-1-1,0 1 1,1-1-1,0 0 1,0-1-1,1 1 1,-1-1-1,1 0 1,0 0 0,2 0-2,4 3-211,-1-2 0,1 0 0,0 0 0,1-1 0,-1 0 1,1-1-1,0-1 0,-1 0 0,1-1 0,9 0 211,-3-2-3983,-8-4-2727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23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16343,'0'0'1073,"0"0"-977,0 0-96,0 0-208,0 0-2401,0 0-5715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24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64,'0'0'2308,"0"0"5060,20 0-5503,130 0-1836,444 6 91,-385 5-23,180 33-97,-325-34-335,0 3 0,-1 3 0,0 2 0,47 22 335,-109-40 2,-1 0 0,0 0 0,1 0 0,-1 0 0,0 0 0,1 0-1,-1 0 1,0 0 0,1 0 0,-1 0 0,0 0 0,1 1-1,-1-1 1,0 0 0,0 0 0,1 0 0,-1 0 0,0 0 0,0 1-1,1-1 1,-1 0 0,0 0 0,0 1 0,1-1 0,-1 0-1,0 0 1,0 1 0,0-1 0,0 0 0,0 0 0,1 1 0,-1-1-1,0 0 1,0 1 0,0-1 0,0 0 0,0 1 0,0-1-2,-14 1 1421,-8-3-2729,6-1-6812,13 2 5769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35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9700,'0'0'80,"176"128"321,-62-37 159,8 9-128,6 3 48,-10 6 17,-15 5-193,-11-5 160,-13-9-352,-9-17 16,-14-17-128,-11-17-128,-17-12-1841,-15-10-1489,-13-27-1888,-13 0 3137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35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0 7283,'0'0'1556,"0"0"-623,0 0-356,0 0-52,0 0-133,-20 9-151,-2-1-174,-7 4 20,0 1 0,1 1 0,-10 8-87,-85 47 360,-6-3-360,79-41 360,44-23-292,1 1 0,-1 0 1,1 1-1,0-1 0,0 1 0,0 0 0,-4 4-68,7-5 9,0 0 0,0 0 0,0 0 0,0 0 0,1 0 0,-1 1 0,1-1 0,0 0 0,0 1 0,0-1 0,0 1 0,1-1 0,0 1 0,-1 2-9,0 5 6,1 0 0,-1-1 1,2 1-1,0-1 0,0 1 0,1 0 1,0-1-1,0 0 0,1 0 0,1 1 1,0-2-1,4 8-6,12 17 60,2-1 0,1-1 0,2-1 0,1-1 0,1-1 0,2-2 0,0 0 0,6 1-60,-23-19 8,-1-1 0,1-1-1,1 1 1,-1-2 0,1 0 0,12 4-8,-18-8-884,-1 0 0,1-1 0,0 0 0,0 0 0,6-1 884,-2 0-6699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37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8244,'0'0'760,"0"0"70,1 15-582,2 70-89,-4 0-1,-10 63-158,3-28 86,-2 399-1124,10-514 815,0-4 85,-1 1-1,1 0 1,0-1-1,0 1 1,0 0-1,0-1 1,0 1-1,1 0 1,-1-1-1,0 1 1,1 0-1,0-1 1,-1 1-1,1-1 1,0 1-1,-1-1 1,1 1-1,1 0 139,1-28-152,-2-1 294,2 0 0,1 0 0,1 1-1,1-1 1,2 1 0,10-23-142,-17 45 96,1 0 1,1 0-1,-1 1 1,1-1-1,-1 0 0,1 1 1,0 0-1,0 0 1,0 0-1,1 0 0,-1 0 1,1 1-1,0-1 0,0 1 1,-1 0-1,1 0 1,1 1-1,-1-1 0,0 1 1,3-1-97,8 0 269,0 0 0,-1 1 0,1 0 0,0 2 0,6 0-269,-20-1 9,5 1 32,0 0 0,1 1 1,-1-1-1,0 1 1,0 1-1,0-1 1,-1 1-1,1 0 0,-1 0 1,1 1-1,-1-1 1,0 1-1,0 1 1,-1-1-1,1 1 0,-1-1 1,0 1-1,0 0 1,0 2-42,0-2 32,0 1 0,-1-1 0,0 1 0,0 0 0,0 0 0,-1 0 0,0 0 0,0 0 0,0 0 0,-1 1 0,0-1 0,0 1 0,-1-1 0,1 1 0,-2-1 0,1 1 0,-1-1 0,0 1 0,0-1-32,-1-1 12,-1 0 1,1 0-1,-1-1 0,0 1 1,-1-1-1,1 1 1,-1-1-1,0 0 1,0-1-1,0 1 0,0-1 1,0 0-1,-1 0 1,0 0-1,-4 2-12,-15 7 40,0-1 0,-16 5-40,34-14 6,-18 7 82,0-1-1,-1-1 1,0-2-1,0 0 1,-15 0-88,40-5-20,0 0 0,0 0 0,-1 1 0,1-1 0,0 0 0,0 0 0,-1 0 0,1 0 0,0 0 0,-1 0 0,1 0 0,0 0 0,0 0 0,-1 0 0,1 0 0,0 0 0,0-1 0,-1 1 0,1 0 0,0 0 0,0 0 0,-1 0 0,1 0 0,0 0 0,0-1 0,-1 1 1,1 0-1,0 0 0,0 0 0,0-1 0,-1 1 0,1 0 0,0 0 0,0 0 0,0-1 0,0 1 0,0 0 0,0-1 0,0 1 0,-1 0 0,1 0 0,0-1 0,0 1 0,0 0 20,6-12-3326,10-6-1972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38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7267,'0'0'899,"0"0"-597,0 0 263,7 22 244,24 71-241,-24-70-427,-2 1 1,-1 0-1,-1 0 0,-1 2-141,0-10 46,0 1 0,0 0 1,2-1-1,4 14-46,-3-21 60,-1-12 22,2-16 32,-1-12-132,-2 6 175,2 0 0,0 0 0,2 1 0,4-11-157,-9 30 26,0-1-1,1 1 1,-1 0 0,1 0-1,0 0 1,1 0-1,-1 0 1,1 1-1,0 0 1,0-1-1,0 1 1,0 1 0,1-1-1,0 1 1,0-1-1,0 1 1,0 1-1,0-1 1,0 1 0,1 0-1,3-1-25,3 1-366,1 0 0,-1 1 0,1 0 0,7 1 366,-12 0-996,1 0-3697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38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0 212 9108,'0'0'616,"0"0"-373,0 0 99,0 0 119,18 8-189,59 23-125,-74-29-138,0-1 0,0 0 0,1-1 0,-1 1-1,0-1 1,1 1 0,-1-1 0,0 0 0,1 0 0,-1-1-1,1 1 1,-1-1 0,0 1 0,0-1 0,1 0 0,-1 0-1,0-1 1,0 1 0,0-1 0,0 1 0,0-1 0,0 0 0,-1 0-1,1 0 1,0-1-9,4-4-54,-2 0-1,1 0 1,-1 0-1,0-1 1,0 0 0,-1 0-1,2-4 55,-1 0-158,0-1-1,-2 0 1,1 1 0,-2-1 0,0-1-1,0 1 1,-1 0 0,-1 0-1,0-7 159,0 19 15,0-1-1,0 1 0,0 0 0,-1 0 1,1-1-1,0 1 0,-1 0 0,1 0 1,-1 0-1,1 0 0,-1 0 0,1 0 0,-1 0 1,0 0-1,1 0 0,-1 0 0,0 0 1,0 0-1,0 0 0,0 0 0,0 1 1,-1-2-15,0 1 142,-1-1 0,0 1 0,1 0 0,-1 0 0,0 0 0,0 1 0,0-1 1,0 1-1,0-1 0,-1 1-142,0 0 175,0-1 1,0 2-1,0-1 0,0 0 1,0 1-1,0-1 1,1 1-1,-1 0 0,0 0 1,0 1-1,1-1 1,-1 1-1,0 0 0,1 0 1,0 0-1,-1 1-175,-1 2 66,1 0 0,1 0 0,-1 1 0,1-1 0,-1 1 0,2 0 0,-1 0 0,1 0 0,0 0 0,0 0 0,0 1 0,1 1-66,-2 11 64,1 0 0,0 1 1,2 9-65,0-23 12,0 0 0,1 0 0,0 0 0,0 0 0,0 0 0,0 0 1,1 0-1,0-1 0,0 1 0,1-1 0,0 1 0,0-1 0,0 0 1,0 0-1,2 1-12,1 0-27,-1 0-1,1-1 1,1 1 0,-1-1 0,1-1-1,0 1 1,0-1 0,0-1 0,0 1 0,5 1 27,10 1-578,0 0 1,0-1-1,0-1 1,0-1-1,1-1 1,0-1-1,18-2 578,-15-1-865,0-1 0,-1-1 1,0-1-1,0-1 0,0-1 0,8-5 865,-14 5-70,-1-1 0,0 0 0,-1-2 0,0 0 0,-1-1 0,0 0 0,0-2 0,8-9 70,-19 18 171,0-1 0,-1-1 0,0 1 0,0 0 0,0-1 0,-1 0 0,0 0 0,3-6-171,-4 7 646,-1-1 0,0 1 0,1-1 0,-2 1 0,1-1 0,-1 1 0,0-1-646,0 5 97,0 1-1,0-1 0,0 0 0,0 1 0,-1-1 0,1 1 0,0-1 0,0 1 0,-1-1 0,1 1 0,0-1 0,-1 1 0,1-1 0,0 1 0,-1-1 1,1 1-1,-1 0 0,1-1 0,-1 1 0,1-1 0,-1 1 0,1 0 0,-1 0 0,1-1 0,-1 1 0,1 0 0,-1 0-96,-22-5 1229,-23 8-135,41-2-1053,0 1-1,1 0 1,-1 0-1,1 1 1,-1-1-1,1 1 0,0 0 1,0 0-1,0 0 1,0 1-1,0-1 1,1 1-1,0 0 0,-2 2-40,-8 12 19,1 0 0,-7 14-19,19-31 2,-3 3-3,0 1 0,0 1 0,1-1 1,-1 0-1,1 1 0,1-1 0,-1 1 0,1-1 0,0 1 1,0 0-1,1 0 0,-1-1 0,1 1 0,1 0 0,-1 0 1,1 2 0,0-7-4,0 0 1,0 0 0,1 0 0,-1 0-1,0 0 1,0 0 0,1 0-1,-1 0 1,1 0 0,-1 0 0,1-1-1,-1 1 1,1-1 0,-1 1-1,1-1 1,-1 1 0,1-1 0,0 0-1,-1 0 1,1 0 0,1 0 3,1 0-16,-1 1 1,1-1-1,0 0 1,0-1-1,0 1 1,-1-1-1,1 1 1,0-1 0,0-1 15,-2 1-7,0 0 1,0-1 0,-1 1 0,1-1 0,-1 1 0,1-1 0,-1 1 0,0-1 0,1 0-1,-1 0 1,0 0 0,0 0 0,0 0 0,-1 0 0,1 0 0,0 0 0,-1-1 6,5-38 85,-5 41-72,0 0-26,0 0-73,0 0-306,0 0-363,3-1 665,-1 0-1,0 1 1,1-1-1,-1 0 1,0 0-1,0 0 1,1 0-1,-1 0 0,0-1 1,0 1-1,0-1 1,-1 1-1,1-1 1,0 0-1,-1 0 1,1 0-1,-1 1 1,1-2-1,-1 1 1,0 0-1,0 0 0,0 0 1,0 0-1,0-1 1,0 1-1,-1-1 91,3-5 409,-1 1 0,-1-1 0,1 0 0,-1 0 0,0-6-409,-2 33 95,2 0 1,0 0-1,1 0 0,1-1 1,5 16-96,-7-30 13,0 0-1,0 0 1,0 0 0,1 0 0,0-1 0,0 1-1,0 0 1,0-1 0,0 0 0,1 1 0,0-1 0,-1 0-1,1 0 1,0-1 0,1 1 0,-1-1 0,0 1 0,1-1-1,-1 0 1,1 0 0,0-1 0,-1 1 0,1-1 0,0 0-1,0 0 1,0 0 0,0 0 0,0-1 0,0 1 0,3-1-13,3 0-48,-8 1-118,-1-1-1,1 0 1,0 1-1,0-1 1,0 0 0,-1 0-1,1 0 1,0 0-1,0-1 1,0 1-1,-1 0 1,1-1-1,0 1 1,-1-1-1,1 0 1,0 0-1,-1 1 1,1-1-1,-1 0 1,1 0 0,-1 0-1,1-1 1,-1 1-1,0 0 1,0 0-1,1-1 167,4-13-8228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39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1 279 10373,'0'0'563,"0"0"-425,0 0-63,17 1 10,2 0 22,-1 0 0,18-3-107,-33 2 18,1-1 0,-1 0 0,0 0 0,0 0 0,0 0 0,0-1 0,-1 1 0,1-1 0,0 0 0,-1 0 0,1 0 1,-1 0-1,1 0 0,-1 0 0,0-1 0,0 1 0,0-1 0,0 1 0,-1-1 0,1 0 0,-1 0 0,1 0 0,0-2-18,1-2 22,4-9 13,0 0 0,-2 0-1,0-1 1,-1 0 0,-1 0 0,0 0-1,-1 0 1,-1 0 0,-1 0-1,0-6-34,0 21 35,-1 1-1,1 0 1,0-1-1,0 1 0,-1-1 1,1 1-1,0 0 1,-1-1-1,1 1 1,-1 0-1,0-1 0,0 1 1,1 0-1,-1 0 1,0 0-1,0 0 1,0 0-1,0 0 1,0 0-1,0 0 0,0 0 1,-1 0-1,1 0 1,0 1-1,0-1 1,-1 0-1,1 1 0,0-1 1,-1 1-1,1 0 1,-1-1-1,1 1 1,0 0-1,-1 0 1,1 0-1,-1 0 0,1 0 1,-1 0-1,1 0 1,0 1-1,-1-1 1,1 0-1,-1 1 0,1-1 1,0 1-1,0 0 1,-1-1-1,1 1 1,0 0-1,0 0 0,0 0 1,0 0-1,-1 0 1,1 0-35,-4 7 38,1-1 1,0 0-1,0 1 0,1 0 1,0-1-1,1 1 1,0 1-1,-1 1-38,-10 71-2,11-69 12,-6 84 40,4 0 0,4 2-50,0-66-4,0-17 11,1 0 0,0 0 0,1-1 0,1 1 0,0 0 0,1-1-1,1 1-6,-3-10-33,-1 0-1,1-1 1,0 1-1,1-1 0,-1 1 1,1-1-1,0 0 0,0 0 1,0 0-1,1-1 1,-1 1-1,1-1 0,0 0 1,0 0-1,0 0 0,0 0 1,0-1-1,1 1 1,-1-1-1,1 0 0,0-1 1,4 2 33,1-2-463,0 0 0,0-1 0,0 0 0,-1 0 0,1-1 0,0 0 0,0-1 0,-1 0 0,1-1 0,-1 0 0,1 0 0,-1-1 0,0 0 0,0-1 1,-1 0-1,0 0 0,0-1 0,6-5 463,2-2-246,0-1 0,-1-1 1,-1-1-1,0 0 1,-1 0-1,-1-2 0,0 1 1,2-8 245,1-9 727,-14 32-525,0 0 0,-1 0 0,1 0 0,-1 0 0,1 0 0,-1 0-1,0 0 1,0-1 0,0 1 0,0 0 0,0 0 0,-1 0 0,1 0 0,0 0 0,-1-1-202,0 2 136,0 0 0,0 0-1,0 0 1,0 1 0,0-1 0,0 0 0,0 1 0,0-1-1,0 1 1,0-1 0,0 1 0,-1 0 0,1-1 0,0 1-1,0 0 1,0 0 0,-1 0 0,1 0 0,0 0 0,0 0-1,-1 0-135,-32 2 1189,29-1-828,-4 0-152,1 1 0,-1 0-1,1 1 1,0 0 0,0 0 0,0 1 0,0 0-1,1 0 1,0 1 0,0 0 0,0 0 0,-2 2-209,-12 12 363,0 1 1,2 1-1,-2 3-363,12-13 180,0 1 0,1-1 0,0 1 0,1 1 1,-4 9-181,8-15 63,1-1 0,0 1 0,0 0 0,0 0 0,0 0 0,1 0 0,1 0 0,-1 0 0,1 1 0,0-1 0,1 0 0,0 2-63,0-5 17,0 0 0,1 0 0,0 0 0,-1-1 0,1 1 0,1-1 0,-1 1 1,0-1-1,1 0 0,0 0 0,0 0 0,0 0 0,0-1 0,0 1 0,0-1 0,1 0 0,-1 0 0,1 0 0,0 0 0,0 0 0,-1-1 0,1 0 0,0 0 0,3 1-17,9 2-322,1-1-1,-1 0 1,1-1-1,0-1 1,7 0 322,-1-1-4741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0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0 368,'0'0'8324,"0"0"-7139,0 0-993,0 0-192,0 0-929,0 0-1376,-36 76-1697,36-44 2434,0-18 303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40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0 10885,'0'0'1088,"-99"41"-511,63 11-369,8 12 528,10 7-224,10 0-223,8-7-177,23-11-96,33-16-16,19-19 0,13-18-1009,-49 0-3617,-5-23-3122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41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37 416 8340,'0'0'1091,"0"0"-179,-6 20 166,-19 68-155,24-83-860,-1 0-1,1 0 0,1 0 1,-1 1-1,1-1 0,0 0 1,0 1-1,1-1 0,-1 0 1,1 1-1,0-1 0,2 4-62,-2-6 14,0-1-1,1 1 0,-1 0 0,1-1 1,0 1-1,0-1 0,0 1 0,0-1 1,0 0-1,0 0 0,0 0 1,1 0-1,-1 0 0,1-1 0,0 1 1,0 0-14,7 1 8,0 0 0,0 0 0,0-1 1,0 0-1,0-1 0,1 0 1,-1 0-1,0-1 0,1-1 0,2 0-8,-8 1-10,0-1 0,0 1 0,0-1 0,0 0 0,-1 0 0,1-1-1,0 1 1,-1-1 0,1 0 0,-1 0 0,1-1 0,-1 0 0,0 1 0,0-1-1,0 0 1,0-1 0,-1 1 0,1-1 0,-1 0 0,0 0 0,0 0-1,-1 0 1,1 0 0,-1 0 0,0-1 0,0 1 0,0-1 0,0 0-1,-1 0 1,0 1 0,0-1 0,0 0 0,-1 0 0,1 0 0,-1-1 10,0-2 159,0 0 0,0-1 1,-1 1-1,0 0 0,-1 0 0,1 0 1,-2 0-1,1 0 0,-1 0 1,0 0-1,-1 1 0,1-1 0,-2 1 1,1 0-1,-1 0 0,0 1 1,-5-5-160,-3-11 1414,13 22-1405,-1-1 0,1 1 0,0-1 0,0 1 0,0 0 1,0-1-1,0 1 0,0-1 0,0 1 0,0-1 0,0 1 0,0-1 1,0 1-1,0-1 0,1 1 0,-1-1 0,0 1 0,0 0 0,0-1 1,1 1-1,-1-1 0,0 1 0,0 0 0,1-1 0,-1 1 0,0-1 1,1 1-1,-1 0 0,0 0 0,1-1 0,-1 1 0,1 0 0,-1 0 1,1-1-1,-1 1 0,0 0 0,1 0 0,-1 0 0,1 0 0,-1 0 1,1 0-1,-1 0 0,1 0 0,-1 0 0,1 0 0,-1 0 0,1 0 1,-1 0-1,1 0-9,9-1 21,0 0 0,1 1 0,-1 0 0,1 1 0,4 1-21,-10-1 5,-1 0 1,1 0-1,-1 1 0,0-1 0,0 1 0,1 0 0,-1 0 0,-1 1 0,1-1 0,0 1 0,0 0 0,-1 0 0,0 0 0,1 1-5,31 39 9,10 12-85,-43-54 57,-1 1 0,1-1 1,0 1-1,0-1 0,0 0 0,0 0 0,0 0 0,0 0 0,0 0 1,0 0-1,0 0 0,0-1 0,0 1 0,1-1 0,-1 0 0,0 1 0,0-1 1,1 0-1,-1-1 0,0 1 0,1 0 0,-1 0 0,0-1 0,0 0 1,0 1-1,0-1 0,1 0 0,-1 0 0,0 0 19,8-5-166,0 0 1,-1 0-1,0-1 0,0 0 1,4-5 165,13-9-170,-23 18 159,1 1 0,-1 0 0,1 0 0,0 0 0,0 0 0,0 1 0,0-1 0,0 1 0,0 0 0,0 0 0,1 1 0,-1-1 11,-2 1-7,1 0 0,-1 0 0,0 1 0,0-1 0,1 0 0,-1 1 0,0-1 0,0 1-1,0 0 1,0 0 0,1 0 0,-1 0 0,0 0 0,-1 0 0,1 0 0,0 1 0,0-1 0,-1 1 0,1 0-1,0-1 1,-1 1 0,1 1 7,4 5-11,2 3-10,0 1 0,1-1 0,1-1 1,7 7 20,-13-14-2,-1 0 0,1 0 0,0-1-1,1 1 1,-1-1 0,0 0 0,1 0 0,-1-1 0,1 1 0,0-1 0,-1 0 0,1 0 0,0-1 0,0 1 0,3-1 2,-4 0-8,-1 0-1,1 0 1,-1 0 0,1 0-1,0-1 1,-1 1 0,1-1 0,-1 0-1,0 0 1,1 0 0,-1-1 0,0 1-1,1-1 1,-1 0 0,0 0-1,0 0 1,-1 0 0,1 0 0,0-1-1,-1 1 1,1-1 0,-1 0-1,0 0 1,0 0 0,0 0 0,0 0-1,0 0 1,-1 0 0,1-2 8,8-15-8,-1-1 0,-1 0 0,-1 0 0,-1-1 0,-1 0 0,-1 0 0,0 0 0,-2-1 8,4-55 75,-5-50-75,-1 89 31,0 4 202,0 34-52,0 10 56,4 102-66,7 12-171,-1-11-96,-5 14 96,-4-114-121,-2 23-740,1-35 844,0 1 1,0-1-1,0 1 1,0 0 0,0-1-1,-1 1 1,1 0-1,0-1 1,0 1-1,-1-1 1,1 1 0,0-1-1,-1 1 1,1-1-1,0 1 1,-1-1-1,1 1 1,-1-1 0,1 1-1,0-1 1,-1 0-1,1 1 1,-1-1-1,0 0 1,1 1 0,-1-1-1,1 0 1,-1 0-1,1 1 1,-1-1-1,0 0 1,1 0 0,-1 0-1,1 0 1,-1 0-1,0 0 1,1 0-1,-1 0 1,0 0 0,1 0-1,-1 0 1,1 0-1,-1-1 17,-1 1 4,1-1 0,0 0 0,-1 0 1,1 0-1,-1 0 0,1 0 0,0 0 0,0 0 0,0-1 0,0 1 0,0 0 0,0-1 0,0 1 0,0 0 0,0-1 0,1 1 0,-1-1 0,0 0 0,1 1 0,-1-1 0,1 0-4,-8-40 6,7 33-9,-4-38 48,2-1-1,3-20-44,0 54 23,0 12-18,0 0 0,1 1 0,-1-1 0,1 0 0,-1 1 0,1-1-1,0 1 1,-1-1 0,1 0 0,0 1 0,0 0 0,0-1 0,0 1-1,0-1 1,1 1 0,-1 0 0,0 0 0,1 0 0,-1 0 0,1 0-1,-1 0 1,1 0 0,-1 0 0,1 1 0,-1-1 0,1 1 0,0-1-1,0 1 1,-1-1 0,1 1 0,0 0 0,-1 0 0,1 0 0,0 0-5,11-1-3,-1 0 1,1 1 0,0 1-1,3 0 3,-13 0 5,3 0-2,-1 0 1,0 1 0,1-1 0,-1 2 0,0-1 0,0 0-1,0 1 1,0 0 0,0 0 0,-1 0 0,1 1 0,-1-1-1,0 1 1,0 0 0,-1 1 0,1-1 0,-1 0 0,0 1 0,0 0-1,0 0 1,1 3-4,5 10 16,-1 1-1,-1-1 0,-1 1 1,0 0-1,1 12-15,1 20 19,-7-36-70,2 1-1,0-1 1,0 0-1,5 12 52,-5-23-57,-2-2-4624,-1-3-1295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41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7283,'0'0'1857,"0"0"-1056,0 0-257,0 0-400,0 0-144,0 0-544,28-45-2962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42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35 9796,'0'0'1406,"0"0"-362,0 0 7,0 0-115,0 0-312,-5-6-285,-15-16-219,15 16-53,5 6-6,0 0-15,0 0-12,0 0 49,0 0 29,0 0 59,0 0 13,0 0 67,0 0-24,0 3 1349,-1 69-1511,2 88 70,-1-158-135,0-1 0,0 0-1,0 0 1,1 0-1,-1 0 1,0 0-1,0 1 1,1-1 0,-1 0-1,0 0 1,1 0-1,0 0 1,-1 0-1,1 0 1,-1 0 0,1 0-1,0 0 1,0 0 0,0-1-1,-1 0 0,1 1 0,-1-1 1,1 0-1,0 0 0,-1 1 0,1-1 0,0 0 0,-1 0 1,1 0-1,0 0 0,-1 0 0,1 0 0,0 0 1,-1 0-1,1 0 0,0 0 0,-1-1 0,1 1 1,-1 0-1,1 0 0,0-1 1,2 0-3,0-1-1,0 0 1,0 0 0,0 0-1,-1 0 1,1 0 0,-1-1-1,1 1 1,-1-1 0,2-2 3,39-65-7,-17 28 8,12-14-1,-34 52 2,-1 0-1,1 0 0,0 0 0,0 1 0,1-1 1,2-1-2,-6 5 0,-1-1 0,1 0 0,0 1 1,0-1-1,-1 1 0,1-1 1,0 1-1,0-1 0,0 1 0,0 0 1,0 0-1,-1-1 0,1 1 0,0 0 1,0 0-1,0 0 0,0 0 0,0 0 1,0 0-1,0 0 0,0 0 0,0 0 1,-1 0-1,1 0 0,0 1 0,0-1 1,0 0-1,0 1 0,0-1 0,-1 1 1,1-1-1,0 1 0,0-1 0,-1 1 1,1 0-1,0-1 0,-1 1 0,1 0 1,-1-1-1,1 1 0,0 0 1,-1 0-1,0-1 0,1 2 0,4 15 14,0 0 0,-1 1 1,-1-1-1,-1 1 0,0 0 0,-1 12-14,0-3 11,1-1 0,5 19-11,-5-36-78,0-1 0,1 1 0,-1-1 0,2 0 0,-1 0 0,4 5 78,-6-11-201,0 0 0,0-1 0,0 1 0,0-1 0,1 1-1,-1-1 1,1 1 0,-1-1 0,1 1 0,-1-1 0,1 0 0,0 0 0,0 0 0,-1 0 0,1 0-1,0-1 1,0 1 0,0 0 0,0-1 0,0 0 0,0 1 0,0-1 0,0 0 0,0 0 0,0 0 0,0 0-1,0 0 1,0-1 0,0 1 0,0 0 0,1-1 201,-1 0-311,0 0 0,0-1 0,0 1-1,0 0 1,0-1 0,0 0 0,0 1 0,-1-1 0,1 0-1,-1 0 1,1 0 0,-1 0 0,0 0 0,1 0 0,-1 0-1,0 0 1,0-1 0,0 0 311,15-51-855,-12 38 796,6-16 432,8-30 847,-14 24 7368,-3 215-6243,-1-175-2348,0 0 0,1-1 1,-1 1-1,1 0 0,-1 0 1,1 0-1,0 0 0,0-1 1,0 1-1,0 0 0,0-1 1,0 1-1,0-1 0,1 1 1,-1-1-1,0 0 0,1 1 1,-1-1-1,1 0 0,0 0 1,-1 0-1,1 0 0,0 0 1,0 0-1,-1-1 0,1 1 1,0-1-1,0 1 0,0-1 1,0 0-1,0 0 0,0 1 1,0-1-1,0 0 0,0-1 1,0 1-1,0 0 0,-1-1 1,1 1-1,0-1 0,0 1 1,0-1-1,0 0 0,-1 0 1,1 0-1,0 0 0,0 0 3,8-7-200,-1-1 0,0 0 0,0 0 0,-1-1 0,0 0 0,4-8 200,28-32-294,-33 43 283,24-23-5,-29 28 18,0 0-1,0 1 1,0-1 0,0 1-1,1 0 1,-1 0-1,0 0 1,1 0-1,-1 0 1,1 0-1,-1 0 1,1 1-1,0 0 1,-1-1-2,-1 2 6,0 0 1,-1 0-1,1-1 1,-1 1-1,1 0 1,-1 0-1,0 0 1,1 0-1,-1 0 0,0 0 1,0 0-1,1 0 1,-1 0-1,0 0 1,0-1-1,0 1 1,0 0-1,0 0 0,-1 1-6,1 1 27,1 37-70,-2-21 243,2 0-1,0 0 1,2 4-200,-3-19-186,1 0 1,-1-1-1,1 1 1,0-1-1,0 1 0,1-1 1,-1 1-1,1-1 1,0 0-1,0 0 0,0 1 1,0-2-1,0 1 1,1 0-1,-1 0 0,1-1 1,0 1-1,1 0 186,2-1-4842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42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1 228 6691,'0'0'5229,"0"0"-3375,0 0-1160,0 0-70,0 0-154,10 4-185,-6-3-272,-2 1-7,0-1 0,1 0 0,-1 0 0,0 0 0,1 0-1,-1 0 1,1-1 0,0 1 0,-1-1 0,1 1 0,0-1-1,-1 0 1,1 0 0,-1 0 0,1-1 0,0 1-1,-1-1 1,1 1 0,-1-1 0,1 0 0,-1 0 0,1 0-1,-1 0 1,0 0 0,1-1 0,-1 1 0,0-1 0,0 1-1,0-1 1,0 0 0,0 0 0,0 0 0,0-1-6,6-7 11,0-1 1,-1 0 0,0-1 0,-1 0-1,-1 0 1,1 0 0,-2-1 0,0 1-1,0-1 1,-1 0 0,-1 0 0,0 0-1,-1-1 1,0 1 0,-2-10-12,1 23 0,0-1 1,0 1-1,0-1 0,-1 0 1,1 1-1,0-1 1,-1 1-1,1-1 0,0 1 1,-1-1-1,1 1 0,-1-1 1,1 1-1,-1-1 1,1 1-1,-1 0 0,1-1 1,-1 1-1,1 0 1,-1-1-1,1 1 0,-1 0 1,0 0-1,1 0 1,-1 0-1,0-1 0,1 1 1,-1 0-1,1 0 1,-1 0-1,0 0 0,1 0 1,-1 0-1,-2 0 6,1 0 0,0 1 1,-1-1-1,1 0 0,0 1 0,-1-1 1,1 1-1,0 0 0,-2 0-6,0 2 3,0 0 0,1 0 1,-1 0-1,1 0 0,0 1 0,0-1 0,0 1 1,0 0-1,1 0 0,0 0 0,-1 0 0,1 0 0,1 0 1,-2 4-4,-4 11 35,1 1 0,-2 15-35,3-5 191,1 1 0,2 0 0,1 0 0,1 0 0,4 22-191,-4-46 25,1 0 0,0-1 0,0 1 0,0-1 0,1 0 0,0 1 0,0-1 0,1 0 1,0 0-1,0 0 0,0 0 0,1-1 0,0 1 0,0-1 0,0 0 0,1 0 0,0-1 0,0 1 0,0-1 0,0 0 0,1 0 0,-1-1 0,1 0 0,0 0 0,0 0 1,0 0-1,0-1 0,1 0 0,-1-1 0,1 1 0,-1-1 0,1 0 0,2-1-25,-6 0-41,2 1-45,0 0 1,1 0 0,-1-1 0,0 0-1,0 0 1,0-1 0,0 1-1,0-1 1,0 0 0,0-1-1,0 1 1,0-1 0,-1 0-1,1 0 1,-1 0 0,1-1 0,-1 0-1,2-1 86,34-29-5669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0:43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9812,'0'0'715,"0"0"-221,0 0-339,0 0-94,0 0 185,7 13 309,14 37-275,-1 0 0,-4 2 0,1 7-280,-9-25-10,19 63-51,-24-86 40,2 1 1,0-1 0,0 0 0,1-1 0,0 1 0,8 8 20,-12-16-12,1 0 1,0 0 0,0 0-1,0-1 1,0 1 0,0-1-1,0 0 1,0 0-1,1 0 1,-1 0 0,1-1-1,0 1 1,-1-1 0,1 0-1,0 0 1,0 0 0,0-1-1,0 1 1,0-1-1,-1 0 1,1 0 0,0 0-1,0-1 1,0 1 0,0-1-1,0 0 1,-1 0-1,1 0 1,0-1 0,-1 1-1,1-1 1,-1 0 0,1 0-1,-1 0 1,0-1-1,0 1 1,0-1 0,0 1-1,0-1 1,-1 0 0,1 0-1,0-1 12,12-17 15,-1 0 0,-1-1 0,0-1-1,-2 0 1,1-4-15,42-125 301,-4 10-191,-39 116-212,1 1 0,1 0 0,1 1 1,6-7 101,-18 28-453,1-2-352,-1 3-3684,-2 2-577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0:44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9252,'0'0'1278,"0"0"-878,0 0-296,2 17 219,0 8-127,2-1 0,0 1 0,2-1 1,7 21-197,-1-12 64,5 13 104,17 33-168,-29-67 6,2 0 0,0-1 0,0 0 0,1 0 0,0-1 0,1 0 0,0 0 0,8 7-6,-13-14 1,1 0-1,-1 0 1,0-1 0,1 1 0,0-1 0,-1 0 0,1 0-1,0-1 1,0 1 0,0-1 0,0 0 0,0-1 0,1 1 0,-1-1-1,0 0 1,0 0 0,0 0 0,0-1 0,0 0 0,0 0 0,0 0-1,0-1 1,0 1 0,0-1 0,0-1 0,-1 1 0,1 0-1,-1-1 1,2-1-1,14-10 28,-1-1 0,-1-1 0,0 0 0,-1-1 0,8-12-28,-18 21 12,24-25-242,37-45 188,-29 18-4067,-27 38-3548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0:44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0 538 10709,'0'0'1000,"0"0"-898,0 0-116,22-9 28,69-35-12,-82 38-67,0 0-1,0-1 0,0 0 0,-1 0 0,0-1 1,-1 0-1,0-1 0,0 0 0,0 0 0,-1 0 1,-1-1-1,0 0 0,0 0 0,-1 0 0,0 0 66,3-6-157,-1 1-1,-1-1 0,0 0 1,-1 0-1,-1 0 1,-1-1-1,0 1 0,-1-1 1,-1 0-1,0 1 0,-1-1 1,-1 1 157,1 11 9,0 1-1,-1 0 1,1 0 0,-1 0 0,0 0 0,0 0 0,0 0 0,0 1-1,-1-1 1,1 1 0,-1-1 0,0 1 0,-3-2-9,-5-5 275,-1 1 0,0 1-1,-6-4-274,-30-22 2812,43 26-1087,4 6-15,1 12-1442,-9 642-228,7-492-1203,9-162 666,-1-5 466,0 0 0,-1 0-1,1 0 1,-2-1 0,1 0 0,-1 0-1,0 0 1,2-7 31,7-11-16,-4 7 9,12-23 3,1 2 0,2 0 0,11-12 4,-32 48 1,1 0 0,0 0 0,0 0 0,0 0 0,5-2-1,-9 5-2,1 1-1,-1-1 0,1 1 1,0-1-1,-1 1 1,1-1-1,-1 1 0,1 0 1,0-1-1,-1 1 1,1 0-1,0 0 0,0 0 1,-1-1-1,1 1 0,0 0 1,-1 0-1,1 0 1,0 0-1,0 0 0,-1 0 1,1 0-1,0 1 1,0-1-1,-1 0 0,1 0 1,0 0-1,-1 1 0,1-1 1,0 0-1,-1 1 1,1-1-1,-1 1 0,1-1 1,0 1-1,-1-1 1,1 1-1,-1-1 0,1 1 1,-1-1-1,0 1 0,1 0 1,-1-1-1,1 1 1,-1 0-1,0-1 0,0 1 1,1 0-1,-1-1 1,0 1 2,4 16 3,-1 0 0,0-1 1,-1 1-1,-1 1 0,0 9-3,-2-14-1,1 1 1,1 0-1,1 0 0,0-1 0,0 1 0,1-1 0,1 0 0,0 1 0,1-2 1,2 3 0,-5-11-112,1-1 1,0 1-1,0-1 1,0 0 0,0 0-1,1 0 1,-1 0 0,1-1-1,0 1 1,0-1-1,0 0 1,0 0 0,0-1-1,0 1 1,0-1-1,1 0 1,-1 0 0,0 0-1,1-1 1,-1 1 0,1-1-1,-1 0 1,1 0-1,-1-1 1,0 1 0,1-1-1,-1 0 1,0 0-1,1-1 1,-1 1 0,0-1-1,0 0 1,0 0 0,0 0-1,0-1 1,2-1 111,4-6 7,0 0 0,0-1 0,-1 0 1,0 0-1,-1-1 0,-1 0 0,4-7-7,-9 64 2289,-3-4-2093,0-15-136,1 1-1,3 13-59,-3-39-150,3 12 292,2-9-2892,1-4-1836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0:45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8692,'0'0'2305,"0"0"-1793,0 0-448,0 0-64,0 0-976,0 0-2098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0:45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1 654 11493,'0'0'910,"0"0"-659,0 0-182,0 0 35,17-21-24,58-75-2,-64 80-75,-1 0 1,0-1 0,-1 0 0,-1-1 0,-1 0-1,0 0 1,-1 0 0,-1-1 0,0-4-4,1-1-13,5-27-381,-2 0 0,-2 0-1,-3-1 1,-1-38 394,-3 89 28,0-1 1,0 1-1,0-1 0,0 1 0,0-1 1,0 1-1,0-1 0,0 1 0,-1-1 1,1 1-1,-1-1 0,1 1 0,-1 0 1,0-1-1,1 1 0,-1 0 0,0 0 1,0-1-1,0 1 0,0 0 0,0 0 1,0 0-1,-1 0-28,0-1 208,-1 2-1,0-1 1,1 0 0,-1 0 0,0 1-1,0 0 1,0-1 0,1 1 0,-1 0-1,0 0 1,0 1 0,0-1-208,1 0 49,1 1 0,-1-1-1,1 1 1,-1 0 0,1-1 0,-1 1 0,1 0-1,-1 0 1,1 0 0,0 0 0,-1 0 0,1 0-1,0 0 1,0 0 0,0 1 0,0-1 0,0 0-1,0 1 1,0-1 0,1 1 0,-1-1 0,0 1-1,0 1-48,-12 43 233,10-37-134,-11 63 174,3 1 0,4 1-1,2 0 1,5 36-273,0-91-21,0 0 1,2 0-1,0 0 0,1 0 0,2 0 1,-1 0-1,2-1 0,1 0 0,6 13 21,-12-29-149,-1-1-1,1 1 0,0-1 0,0 1 0,0-1 0,0 1 0,0-1 1,1 0-1,-1 1 0,0-1 0,1 0 0,-1 0 150,12 5-4871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0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8500,'0'0'1326,"0"0"-296,0 0 826,0 0-580,0 0-615,-10 3-15,-31 10-166,38-11-457,0-1 0,0 1-1,0-1 1,0 1-1,1 0 1,-1 0 0,0 0-1,1 0 1,0 1 0,0-1-1,-1 1 1,1-1 0,1 1-1,-1 0 1,0 0-1,1 0 1,-1 0 0,1 0-1,0 0 1,-1 2-23,0 5-2,0-1-1,1 1 0,0 0 1,0-1-1,2 7 3,-2-11-5,1-1-1,0 0 0,0 0 1,1 0-1,-1 1 0,1-1 1,0 0-1,0 0 0,0 0 1,1 0-1,0 0 0,-1 0 1,1-1-1,1 1 0,-1-1 1,0 1-1,1-1 0,0 0 1,0 1-1,0-2 0,0 1 1,0 0-1,0 0 0,1-1 1,-1 0-1,1 0 0,0 0 1,0 0-1,0-1 0,-1 1 1,2-1-1,1 1 6,5 1-230,-1-1 0,1 0 1,-1-1-1,1 0 0,2-1 230,-4 1-813,0-2 1,0 1 0,-1-1-1,1 0 1,0-1-1,-1 0 1,1-1 0,-1 0-1,0 0 1,0 0-1,0-1 1,0-1-1,-1 1 1,0-1 0,0 0-1,2-2 813,1-9-645,-4 2-260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0:46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10965,'0'0'1505,"0"0"-1145,0 0-237,19 5 74,-19-5-197,22 6 93,0-1 1,16 1-94,-33-6 18,-1 0 0,1 0 0,0 0 1,-1-1-1,1 1 0,0-1 0,-1-1 1,1 1-1,-1-1 0,0 1 0,1-1 1,-1-1-1,0 1 0,0 0 0,2-3-18,4-3 35,0-1 0,-1 0 0,0 0 0,3-6-35,-4 6 3,1-1 11,-1 0-1,-1-1 1,0 0 0,0 0-1,-1 0 1,0-1 0,-1 0-1,-1 0 1,0 0 0,0-1-1,-1 1 1,-1-1 0,0 0-1,-1 0 1,0 0 0,-1-3-14,0 13 2,0 0 0,-1 0 1,1 0-1,-1 0 0,1 1 0,-1-1 1,0 0-1,0 0 0,0 1 0,0-1 1,-1 0-1,1 1 0,-1-1 1,0 1-1,1 0 0,-1 0 0,0 0 1,0 0-1,-1 0 0,1 0 0,0 0 1,-1 0-1,1 1 0,-1-1 1,1 1-1,-1 0 0,0 0 0,1 0 1,-1 0-1,0 0 0,0 1 0,0-1 1,-2 1-3,-1-1 18,0 0 1,0 1-1,0 0 1,0 0-1,0 1 1,0 0-1,0 0 1,0 0-1,0 1 1,0-1-1,0 1 1,1 1-1,-1-1 1,1 1-1,-1 0 1,-2 2-19,0 2 40,0 0 0,0 1 0,1 0 0,0 0 0,0 0 0,1 1 0,0 0 0,1 0 1,-1 0-1,2 1 0,0 0 0,-2 6-40,0 2 133,2 1-1,0 0 1,1 0 0,0 0 0,2 0-1,1 12-132,-1-25 32,1 1 1,0-1-1,1 1 0,0-1 0,0 0 0,0 1 0,0-1 0,1 0 0,0 0 0,1 0 0,-1 0 0,1 0 0,0-1 0,1 1 0,-1-1 0,1 0 0,0 0 0,1 0 0,-1-1 0,1 1 0,0-1 0,0 0 0,0 0 0,0-1 0,6 4-32,2-2 14,-1 0-1,1-1 1,0 0 0,0-1 0,0 0-1,1-1 1,-1-1 0,0 0 0,1-1 0,-1 0-1,9-2-13,-4 1-35,-1-2-1,0 0 0,0-1 0,0 0 1,0-1-1,0-1 0,14-9 36,-24 12-342,0-1-1,-1-1 1,0 1 0,0-1-1,0 0 1,1-2 342,22-25-5304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6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33 1153,'0'0'6747,"0"0"-3877,0 0-1992,0 0-488,-18-5-36,-61-18 332,76 22-621,-1 0 0,1 0 0,-1 0 0,0 1 0,1-1 0,-1 1 0,0 0 0,1 0 0,-1 0 0,0 1 0,1-1 0,-1 1 0,0 0 0,1 0 0,-1 0 0,1 1 0,-1-1 0,1 1 0,0-1 0,0 1 0,0 0 0,0 1 0,0-1 0,0 0 0,0 1 0,1 0 0,-1-1 0,1 1 0,0 0 0,0 0 0,0 0 0,0 2-65,-3 4 7,1 1 1,1 0-1,0 0 0,0 1 0,1-1 0,1 1 1,-1-1-1,2 1 0,-1 4-7,1-1-21,0-1-1,1 1 1,1 0 0,0-1 0,0 0-1,1 1 1,1-1 0,1 0 0,2 6 21,-2-10-223,0 0 1,0-1 0,1 0 0,-1 0 0,2 0 0,-1 0 0,1-1 0,1-1 0,-1 1 0,1-1-1,0 0 1,0-1 0,6 3 222,-6-3-553,24 10-685,-2-12-2651,-13-3-1070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7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95 9172,'0'0'1505,"0"0"-198,0 0-365,0 0-371,-10 15-387,10-15-184,-11 18 11,0 1-1,-4 10-10,14-28-2,1 1 1,-1 0-1,0 0 0,1-1 0,0 1 0,-1 0 0,1 0 0,0 0 0,0 0 1,0 0-1,0-1 0,0 1 0,1 0 0,-1 0 0,0 0 0,1 0 0,-1-1 1,1 1-1,0 0 0,0 0 0,0-1 0,0 1 0,0-1 0,0 1 0,0-1 1,0 1-1,0-1 0,1 0 0,-1 1 0,1-1 0,-1 0 0,1 0 0,-1 0 1,1 0-1,-1 0 0,2 0 2,3 2-27,0-1-1,0 1 1,0-1 0,1-1 0,-1 1-1,1-1 1,-1 0 0,3 0 27,-4-1-16,-1 1 0,1-1 0,-1 0 0,0-1 0,1 1 0,-1-1 0,0 0 0,1 0 0,-1 0 0,0-1 0,0 1 0,0-1 0,4-2 16,-6 2-1,1 0 0,-1 0 0,1-1 0,-1 1 0,0-1 0,0 1 0,-1-1 0,1 0 0,0 0 0,-1 0 0,0 0 0,1 0 0,-1 0 0,0 0 0,-1 0 0,1 0 0,0 0 0,-1-1 0,0 0 1,1-5 186,0 0 1,-1 1-1,0-1 0,-1 0 0,0 0 1,0 1-1,-1-1 0,0 1 0,0-1 1,-1 1-1,0 0 0,0 0 0,-1 0 1,0 0-1,-1 1 0,-2-4-186,6 10 39,1 0 0,-1 0-1,0 0 1,1 0 0,-1 0 0,1 0 0,-1 0-1,1 0 1,0 0 0,0 0 0,-1 0 0,1 0-1,0 0 1,0-1 0,0 1 0,0 0-1,0 0 1,0 0-39,0 0 4,1 1 0,-1-1-1,0 0 1,1 1-1,-1-1 1,1 1 0,-1-1-1,0 1 1,1-1 0,-1 1-1,1-1 1,0 1 0,-1-1-1,1 1 1,-1-1 0,1 1-1,0 0 1,-1-1 0,1 1-1,0 0 1,-1 0-4,6-2-10,-1 1 0,1 0 0,0 1 0,-1-1 1,1 1-1,2 1 10,-5-1 66,-3 0 0,0 0-34,0 0 24,0 0 94,0 0 2,0 0 139,0 0 8,0 0-57,0 0-63,0 0-99,0 0-40,0 0-10,0 0-63,28 0-215,-21 2 250,-1-1 0,1 1-1,-1 0 1,0 0-1,0 1 1,0-1-1,0 2 1,0-1-1,0 0 1,-1 1 0,0 0-1,0 1 1,5 4-2,3 6-93,0 1-1,-1 0 1,9 15 93,-17-24-29,-2-5-4,-1 0-1,0-1 1,0 1 0,1-1-1,-1 1 1,1-1 0,-1 1-1,1-1 1,0 0-1,-1 0 1,1 1 0,0-1-1,0-1 1,0 1 0,0 0-1,0 0 1,0-1 33,34 1-805,-13-2 633,-21 1 167,-1 0 0,1 0 0,0 0 1,-1 0-1,1 0 0,-1 0 1,1 1-1,0-1 0,-1 1 0,1-1 1,-1 1-1,1-1 0,-1 1 1,1 0-1,-1 0 0,1 0 0,-1 0 6,0 0-12,1 1 0,-1 0 0,0 1 1,0-1-1,0 0 0,0 0 1,-1 0-1,1 0 0,0 1 1,-1-1-1,0 0 0,1 2 11,6 55-61,5 23 289,-10-73-694,0 0 0,1 0 0,0 0 0,0-1 0,1 0 1,0 0-1,3 4 466,5-1-4117,0-7-2550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176 629 4914,'0'0'2409,"0"0"19,3-14 48,8-45-649,-11 58-1770,-1 0 0,1 0 0,0 0-1,-1 0 1,1 0 0,0-1-1,-1 1 1,0 0 0,1 0-1,-1 0 1,0 0 0,1 0-1,-1 1 1,0-1 0,0 0-1,0 0 1,0 0 0,1 1 0,-1-1-1,0 0 1,-1 1 0,1-1-1,0 1 1,0-1 0,0 1-1,0 0 1,0-1 0,0 1-1,-1 0 1,1 0 0,0 0 0,0 0-1,0 0 1,0 0 0,-1 0-1,1 0-56,-6 0 164,1 0-1,-1 0 0,1 1 0,-1 0 1,-3 1-164,5 0 20,1 0 1,-1 1-1,0-1 0,1 1 1,-1 0-1,1 0 0,0 1 1,0-1-1,0 1 1,0 0-1,1 0 0,0 0 1,0 0-1,0 1 0,0 0-20,-6 8-3,2 1 0,0 0 0,1 0 0,-3 9 3,6-12-18,0 1 1,0 0-1,1-1 0,1 1 0,0 0 0,0 0 1,2 0-1,-1 0 0,2 2 18,-2-11-65,1-1-1,-1 1 1,1-1-1,0 1 1,0-1-1,1 1 1,-1-1-1,0 0 1,1 0-1,-1 0 1,1 1-1,0-1 1,0-1-1,0 1 1,0 0-1,0 0 1,0-1-1,0 1 1,0-1-1,1 0 1,-1 0-1,1 1 1,-1-2-1,1 1 1,-1 0-1,1 0 1,-1-1 0,1 1-1,2-1 66,-1 1-193,1-1-1,0 0 1,-1 1 0,1-2-1,0 1 1,-1 0-1,1-1 1,-1 0 0,1 0-1,-1-1 1,1 1 0,-1-1-1,0 0 1,1 0-1,-1 0 1,0 0 0,1-2 193,4-5-99,-1 1 0,-1-1 1,0-1-1,0 1 0,0-1 0,-2-1 1,1 1-1,-1-1 0,-1 0 1,2-4 98,7-25 36,-1-1 0,-1-11-36,16-75 1658,-7-1 0,5-122-1658,-25 180 2529,-1 86-2513,-1-1 1,0 0-1,-1 0 0,-1-1 0,-1 2-16,-6 30 47,-2 15-30,2 1 0,3 1 0,3 0 0,3 0 0,6 62-17,-3-118-48,0-1-1,0 0 1,1 1-1,-1-1 0,2 0 1,-1 0-1,1-1 1,-1 1-1,2 0 1,-1-1-1,1 0 0,-1 0 1,1 0-1,1 0 1,-1 0-1,1-1 0,2 2 49,-4-4-68,0 0 0,0 0 1,0 0-1,1-1 0,-1 1 0,1-1 0,-1 0 0,1 0 0,0 0 0,-1 0 0,1-1 0,0 1 0,0-1 0,-1 0 0,1 0 1,0 0-1,0-1 0,-1 1 0,1-1 0,0 0 0,-1 0 0,1 0 0,-1-1 0,1 1 0,-1-1 0,1 0 0,-1 0 0,0 0 1,2-2 67,3-2-8,0-1 1,-1 0 0,0 0 0,0 0-1,-1-1 1,0 0 0,2-5 7,34-63 47,-34 59-30,-8 17-15,0 0 0,0 0 0,0 0 0,0 0 0,0 0 0,1 0 0,-1 0 0,0 1 0,0-1 0,0 0 0,0 0 0,0 0 0,0 0 0,0 0 0,0 0 0,0 0 1,0 0-1,0 0 0,0 0 0,0 0 0,0 0 0,0 0 0,1 0 0,-1 0 0,0 0 0,0 0 0,0 0 0,0 0 0,0 0 0,0 0 0,0 0 0,0 0 0,0 0 0,0 0 0,0 0 0,1 0 0,-1 0 0,0 0 0,0 0 0,0 0 0,0 0 1,0 0-1,0 0 0,0 0 0,0 0 0,0 0 0,0 0 0,0 0 0,0 0 0,0-1 0,0 1 0,0 0 0,0 0 0,1 0 0,-1 0 0,0 0 0,0 0 0,0 0 0,0 0 0,0 0 0,0 0 0,0 0 0,0 0 0,0-1 0,0 1 0,0 0 1,0 0-3,1 11 37,0 16 48,0 228 515,-2-246-642,2 1 0,-1-1 0,1 1 0,1-1 0,0 0 0,0 1 0,0-1 0,4 6 42,-6-15-89,0 1 1,0-1-1,0 0 0,1 1 1,-1-1-1,0 0 1,0 1-1,0-1 0,1 0 1,-1 1-1,0-1 1,0 0-1,1 0 0,-1 1 1,0-1-1,1 0 1,-1 0-1,0 0 1,1 1-1,-1-1 0,0 0 1,1 0-1,-1 0 1,0 0-1,1 0 0,-1 0 1,1 1-1,-1-1 1,1 0 88,6 0-6395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12 152 8068,'0'-116'1408,"0"92"833,0 12-224,0 12-864,-2 0-1153,0 20-256,0 6-2594,-3 6-2224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8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0 9236,'0'0'4170,"0"0"-2967,0 0-874,0 0 204,-11 24 3,8-18-500,-11 26 46,0 0 0,2 1 0,1 0 0,2 1 0,1 3-82,-27 229 342,8-47-1245,1-78-3573,26-139 4268,-1 0-1,1 1 1,0-1 0,-1 0 0,0 0-1,1 0 1,-1 0 0,0 0 0,0 0 0,0 0-1,-1 0 1,1 0 0,0 0 0,-1-1-1,1 1 1,-1 0 0,1-1 0,-1 1-1,-1 0 209,3-2-20,-1 0 0,1 0 0,-1 0 0,0 0 0,1 0 0,-1 0 0,1 0-1,-1 0 1,0 0 0,1 0 0,-1 0 0,1-1 0,-1 1 0,1 0 0,-1 0-1,1-1 1,-1 1 0,1 0 0,-1-1 0,1 1 0,-1 0 0,1-1 0,-1 1-1,1-1 21,-15-22 555,-10-40 1558,2-1-1,3-1 0,-6-43-2112,24 95 523,1 1 1,0-1 0,0-11-524,1 23 5,0 1 0,0-1 0,0 1-1,1-1 1,-1 1 0,0-1 0,0 1 0,0-1 0,0 1 0,1-1-1,-1 1 1,0-1 0,0 1 0,1-1 0,-1 1 0,0-1-1,1 1 1,-1 0 0,1-1 0,-1 1 0,0 0 0,1-1 0,-1 1-1,1 0 1,-1-1 0,1 1 0,-1 0 0,1 0 0,-1 0-1,1-1 1,0 1-5,18-1-9,-14 1 25,319 0 177,-310 0-211,0 1 0,0 0 0,0 1 0,-1 0 1,1 1-1,-1 1 0,7 3 18,-15-5-41,-1 0 0,0 0-1,1 1 1,-1-1 0,0 1 0,-1 0 0,1 0 0,0 1 0,-1-1-1,0 1 1,0-1 0,0 1 0,0 0 0,0 0 0,-1 1 0,0-1-1,0 0 1,0 1 0,0 0 0,-1-1 0,0 1 0,1 4 41,3 34 41,-1 0 1,-3 1-1,-2 25-41,0-3-3955,1-64-938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9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8324,'0'0'1825,"1"-93"-1793,7 81-32,1 9-64,-3 3-1601,-2 1-4978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19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5042,'0'0'649,"0"0"-156,0 0 41,20 14 218,63 43-101,-80-55-612,0 0-1,1 0 1,-1 0-1,1 0 1,-1 0 0,1 0-1,0-1 1,0 0-1,0 0 1,0 0-1,-1 0 1,1-1 0,0 0-1,0 1 1,0-1-1,0-1 1,0 1 0,3-1-39,9-1 215,-14 2-192,1 0 1,-1 0 0,0-1 0,1 1-1,-1-1 1,0 0 0,0 1-1,0-1 1,0 0 0,0 0-1,0-1 1,0 1 0,0 0-1,0-1 1,0 1 0,-1-1 0,1 1-1,1-2-23,0-1 55,-1 0 1,1 0-1,0-1 0,-1 1 1,0-1-1,0 1 0,-1-1 1,2-4-56,1-7 283,-1-1 1,-1 0 0,-1 1-1,0-16-283,-1 24 201,0 0 0,-1 0 0,0 0 0,0 0 0,0 1 0,-1-1 0,0 0 0,-1 1 0,-1-5-201,1 8 189,0-1-1,0 1 1,0 0-1,0 0 1,0 0 0,-1 0-1,1 1 1,-1-1-1,0 1 1,-1 0-1,1 0 1,0 0-1,-1 1 1,1 0-1,-3-1-188,-28-12 2396,34 14-2191,2 0-219,1 0 0,-1 1 0,1-1-1,-1 0 1,1 0 0,-1 0 0,1 1 0,-1-1-1,1 1 1,0-1 0,-1 1 0,1 0-1,-1 0 1,1 0 0,0 0 0,0 0 14,29-2-31,-12 2 40,-10 0 2,0-1 0,0 2 0,0 0 0,7 1-11,-13-1 1,0 0-1,1 0 1,-1 0-1,0 0 1,-1 1-1,1-1 1,0 1-1,0 0 1,-1 0-1,1 0 1,-1 0-1,1 0 1,-1 1-1,0-1 1,1 2-1,7 11 5,0 0 0,-1 1 0,1 5-5,-2-6 18,0 0 0,1-1 0,9 13-18,-16-25-64,-1 0 0,1 0 0,0 0 0,0-1 0,0 1 0,0 0 0,0-1 0,0 0 0,0 1 0,0-1 0,1 0 0,-1 0 0,0 0 0,1-1 0,-1 1 0,1 0 0,-1-1 0,1 0 0,-1 1 0,1-1 0,-1 0 0,1 0 0,-1-1 0,1 1 0,-1 0 0,1-1 0,-1 1-1,1-1 1,-1 0 0,1 0 0,-1 0 0,0 0 64,9-5-175,-1 0-1,0-1 1,0 0-1,-1-1 1,0 0 0,1-1 175,-4 4 20,12-12-91,0 0 19,0 2 0,12-9 52,-25 21-11,0-1 0,1 1 0,-1 0 1,1 1-1,-1-1 0,1 1 0,0 0 1,0 1-1,0-1 0,0 1 0,0 1 1,3-1 10,-8 1 4,0 0 0,-1 0 0,1 0 1,0 0-1,-1 0 0,1 1 0,0-1 0,-1 0 0,1 0 1,0 1-1,-1-1 0,1 0 0,0 1 0,-1-1 1,1 1-1,-1-1 0,1 1 0,-1-1 0,1 1 1,-1-1-1,1 1 0,-1 0 0,0-1 0,1 1 1,-1-1-1,0 1 0,1 0 0,-1 0-4,4 22 290,-3-18-193,3 46 377,-2 0 0,-3 12-474,0-15-225,1-19-1082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20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44 7539,'0'0'1697,"0"0"219,0 0 469,0 0-654,0 0-789,0 0-352,8 14 568,-8-14-1195,1 0 0,-1 1 0,1-1 0,-1 0 0,0 1 0,1-1 0,-1 0 0,1 0 0,-1 0 0,1 0 0,-1 0 0,1 1 1,-1-1-1,1 0 0,-1 0 0,1 0 0,-1 0 0,1 0 0,-1 0 0,1-1 0,-1 1 0,1 0 0,-1 0 0,1 0 0,-1 0 0,1-1 1,-1 1 36,17-5-271,-17 5 275,1-1 0,0 1 0,0-1 0,0 1 0,0-1-1,-1 0 1,1 1 0,0-1 0,0 0 0,-1 1 0,1-1-1,-1 0 1,1 0 0,0 1 0,-1-1 0,0 0 0,1 0-1,-1 0 1,1 0 0,-1 0 0,0 0 0,0 0 0,0 0 0,1 0-1,-1 0 1,0 1 0,0-1 0,0 0 0,0 0 0,-1 0-1,1 0 1,0 0 0,0 0 0,0 0 0,-1 0 0,1 0 0,-1 0-1,1 0 1,-1 0 0,1 0-4,-2 0 31,1-1-1,-1 0 1,1 1-1,-1-1 1,1 1-1,-1 0 1,0 0-1,0-1 1,0 1-1,1 0 1,-1 1-1,0-1 1,0 0-1,-1 0 1,1 1-1,0-1 1,-1 1-31,-48-1 186,51 9-7821,0-2 1131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21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11861,'0'0'2487,"0"0"-1761,0 0-324,0 0 257,0 0-205,10-1 266,-8 0-805,0-1-1,0 1 1,1-1-1,-1 0 1,0 1-1,0-1 1,-1 0-1,1 0 1,0 0-1,-1 0 1,1-1-1,-1 1 1,0 0-1,0-1 1,0 1-1,0-1 1,0 1-1,0-1 1,-1 1-1,1-1 86,-2 2 14,0 1 0,1 0 0,-1 0 0,0 0 0,0 0 0,0 0-1,1 0 1,-1 0 0,0 0 0,0 0 0,1 0 0,-1 1 0,0-1 0,0 0 0,0 0-1,1 1 1,-1-1 0,0 1 0,1-1 0,-1 0 0,0 1 0,1-1 0,-1 1 0,1 0-14,-1-1-35,1 1 0,0-1 0,0 1 1,0 0-1,0-1 0,0 1 1,0 0-1,-1-1 0,2 1 0,-1-1 1,0 1-1,0 0 0,0-1 1,0 1-1,0 0 0,0-1 0,1 1 1,-1-1-1,0 1 0,1-1 1,-1 1-1,0-1 0,1 1 0,-1-1 1,0 1-1,1 0 35,15 1-2287,-12-2 2038,-3 0 222,-2-1 145,1 1-1,0-1 1,0 1 0,0 0-1,-1-1 1,1 1 0,0-1-1,0 1 1,-1-1-1,1 1 1,0 0 0,-1-1-1,1 1 1,-1 0 0,1-1-1,0 1 1,-1 0 0,1 0-1,-1-1 1,1 1-1,-1 0 1,1 0 0,-1 0-1,1 0 1,-1 0 0,1-1-1,-1 1 1,1 0 0,-1 0-1,1 0 1,-1 0 0,1 0-118,-25 0 859,16 0-30,9 3-1701,0 1-2154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1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8788,'0'0'1990,"0"0"-912,0 0 131,0 0 138,0 0-237,0 14-662,-13 391 91,13-398-577,0 22-175,-1 0 0,-2-1-1,0 1 1,-6 16 213,9-44-160,0 0 1,0 0-1,0 0 1,0 0-1,-1 0 0,1 0 1,-1 0-1,1 0 1,0 0-1,-1 0 1,0 0-1,1 0 0,-1-1 1,0 1-1,1 0 1,-1 0-1,0-1 1,0 1-1,1 0 1,-1-1-1,0 1 0,0-1 1,0 1-1,-1 0 160,1-1-218,0 0 0,0-1 0,0 1 0,0 0-1,0 0 1,0-1 0,0 1 0,0 0 0,0-1 0,0 1 0,0-1-1,0 1 1,0-1 0,1 0 0,-1 1 0,0-1 0,0 0-1,0 1 1,0-2 218,-4-4-641,-1-1 0,1 0-1,1-1 1,-1 1 0,1-2 641,-37-72 1326,1-2 5437,40 83-6715,0-1-1,0 1 1,0-1 0,0 1 0,1-1 0,-1 1 0,0-1 0,0 1 0,1 0-1,-1-1 1,0 1 0,1-1 0,-1 1 0,0 0 0,1-1 0,-1 1-1,1 0 1,-1 0 0,0-1 0,1 1 0,-1 0 0,1 0 0,-1 0-1,1-1 1,-1 1 0,1 0 0,-1 0 0,1 0 0,-1 0 0,1 0 0,-1 0-1,1 0 1,-1 0 0,1 0-48,22-3-261,-21 3 365,62-4-7,16 4-97,-49 0 7,-26 0-9,0 0 1,0 0-1,0 1 1,0 0-1,0 0 1,0 0-1,0 0 1,-1 1-1,1 0 1,0 0-1,-1 0 1,1 0-1,-1 1 1,0 0-1,0 0 1,1 0 1,-1 2 8,1 0 0,-1 0 0,0 0 0,-1 0 1,1 1-1,-1-1 0,0 1 0,0 0 0,-1 0 0,1 0 0,-1 3-8,4 16 55,-2 0 0,0 1-1,-2 0 1,-1 0 0,-1 17-55,0-27 21,-1 18-34,0-22-70,0 0 0,1 1-1,1-1 1,0 1 0,1-1 0,1 4 83,-3-15-401,4 8-1213,1-7-4748,-2-2 2376</inkml:trace>
  <inkml:trace contextRef="#ctx0" brushRef="#br0" timeOffset="1">465 209 8404,'0'0'112,"0"0"-112,0 0-672,0 0-4467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6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23 350 112,'0'0'531,"0"0"579,0 0 1803,0 0-1360,0 0-678,0 0-181,-4 1 61,1 0-568,-13 0 538,18-7-509,2 1-202,1-1 0,-1 1 0,1 0 0,0 1 0,1-1 0,-1 1 0,1 0 0,0 0 0,6-2-14,5-5 31,43-26 119,1 3 0,1 2 0,2 3 0,1 3-1,2 3 1,0 2 0,30-3-150,17 2 411,0 5-1,78 0-410,-12 12-8427,-195 5 5156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7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5779,'0'0'1166,"0"0"-54,0 0-176,0 0-103,0 0-297,-10 9-341,3-4-146,1-1-17,0 1-1,0 0 0,0 1 0,1-1 0,-1 1 0,2 0 0,-1 0 1,0 0-1,1 1 0,1 0 0,-1 0-31,-7 16-7,2 1 0,0 0 1,2 0-1,1 1 0,0 0 0,2 0 0,1 0 0,1 0 1,1 13 6,1-33-3,0-1 1,1 1 0,-1-1 0,1 1 0,0-1-1,0 0 1,0 0 0,1 1 0,0-1-1,-1 0 1,1 0 0,1 0 0,-1 0 0,0-1-1,1 1 1,0-1 0,1 1 2,1 1 7,0 0 1,1-1-1,0 0 0,0 0 1,0-1-1,0 0 1,0 0-1,1 0 0,-1 0 1,4-1-8,15 4 101,0-1 0,0-2 0,1 0 0,0-2 0,12-1-101,-17-1 146,0-1 0,0-1-1,0 0 1,-1-2 0,18-6-146,-37 11-87,20-6-2,-7 5-5271,-14 1 787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8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9973,'0'0'1552,"0"0"-1552,0 0 48,0 0-48,0 0 432,0 123-271,0-75-17,0-4-144,0-4 48,-2-3-48,-1-10-689,1-27-4209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8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9861,'0'0'2593,"0"0"-1505,0 0-752,0 0-192,0 0-144,0 0 0,72-61 0,3 61 0,15 0 0,-53 0-2481,-8 0-5106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9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6771,'0'0'2092,"0"0"-1625,0 0-411,0 18 56,0 54 122,0-68-213,0 1 0,0-1 0,1 0 0,-1 1 0,1-1 0,0 0 0,0 0 0,1 0 0,-1 0 0,1 0 0,2 3-21,-4-6 5,1 1-1,0-1 1,0 0-1,1 0 1,-1 1-1,0-1 1,0 0-1,1 0 1,-1 0 0,0-1-1,1 1 1,-1 0-1,1 0 1,-1-1-1,1 1 1,-1-1-1,1 1 1,-1-1 0,1 0-1,0 0 1,-1 0-1,2 0-4,-2 0 10,1 0-1,-1-1 0,0 1 1,0-1-1,0 1 0,0-1 1,0 1-1,-1-1 1,1 0-1,0 1 0,0-1 1,0 0-1,0 0 0,-1 0 1,1 0-1,0 0 0,-1 0 1,1 0-10,14-26 408,-9 16-168,11-16-14,0 1 1,10-8-227,-20 24 21,2 1 0,-1 1 0,1-1 0,0 1 0,1 1 0,0 0 0,9-5-21,-15 10 27,0 1-1,1-1 1,0 1-1,-1 0 1,1 0-1,0 0 1,-1 0 0,1 1-1,0 0 1,0 0-1,1 1-26,-3-1-143,-1 0-1,0 0 0,0 0 0,1 1 0,-1-1 0,0 1 0,0 0 0,1-1 0,-1 1 0,0 0 1,0 0-1,0 0 0,0 1 0,0-1 0,0 0 0,-1 1 0,1 0 0,0-1 0,-1 1 0,1 0 1,-1-1-1,1 2 144,2 5-3949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8916,'0'0'1494,"0"0"-720,0 0-67,0 0-19,0 0-394,1 11-140,4 139 246,-5-148-406,1 0-1,-1 0 1,0 0-1,0 0 1,1 0-1,-1-1 0,1 1 1,0 0-1,0 0 1,-1-1-1,1 1 0,0 0 1,0-1-1,1 1 1,-1-1-1,0 1 0,0-1 1,1 0-1,-1 1 1,1-1-1,-1 0 0,1 0 1,-1 0-1,1 0 1,0 0-1,0 0 1,-1-1-1,1 1 0,0-1 7,1 1-116,-1-1-1,0 0 1,1 0-1,-1 0 1,1 0-1,-1 0 1,0 0-1,1-1 1,-1 1-1,0-1 1,0 1-1,1-1 1,-1 0-1,0 0 1,0 0-1,0 0 1,0-1-1,0 1 1,0-1-1,0 1 1,0-1-1,-1 1 1,2-2 116,10-15-124,-1 0 0,0-1 0,-1 0 0,-1-1 1,-1 0-1,-1 0 0,-1-1 124,-8 29 3215,2 12-2905,0-2-164,-1 108 257,3-89-40,4-20-1295,-7-16 600,1 0 0,0 0 1,-1 0-1,1-1 0,0 1 1,0 0-1,0-1 0,-1 1 1,1 0-1,0-1 0,0 1 1,0-1-1,0 0 0,0 1 1,1-1 331,4 1-8220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39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7123,'0'0'2513,"0"0"-1952,0 0-380,18 4-37,56 8-53,-70-12-48,0 0-1,0 0 1,-1-1 0,1 1-1,-1-1 1,1 0 0,0 0 0,-1 0-1,1 0 1,-1 0 0,0-1-1,1 0 1,-1 1 0,0-1-1,0-1 1,0 1 0,0 0 0,-1-1-1,1 1 1,0-1 0,-1 0-1,0 0 1,0 0 0,0 0 0,0 0-1,1-3-42,4-4 157,-3 3 20,0 0 0,0 0-1,0-1 1,-1 0 0,0 1 0,0-1 0,-1 0-1,0-1 1,0 1 0,-1 0 0,0-1 0,-1 1-1,0 0 1,0-1 0,-2-7-177,2 15 95,0 0 0,-1 0 0,1 0 0,-1 0 0,1 0 0,-1 0 0,0 0 0,0 0 0,1 0 0,-1 1 0,0-1 0,0 0 0,0 0 0,0 1 0,0-1 0,0 0 0,0 1 0,0-1 0,0 1 0,0 0 0,0-1 0,0 1 0,0 0 0,0 0 0,0-1 0,0 1 0,0 0 0,-1 0 0,1 0 0,0 0-95,-2 0 82,0 0-1,0 0 1,0 0-1,0 0 0,0 1 1,0-1-1,-1 1 1,1 0-1,1 0 0,-1 0 1,-2 1-82,0 1 17,1 1 0,-1 0 1,1 0-1,0 1 1,0-1-1,1 1 0,-1-1 1,1 1-1,0 0 1,0 1-1,0-1 0,1 1-17,-5 9 16,1 1 0,1 0 0,-2 12-16,3-16 9,2 1 0,0-1 1,0 1-1,2 0 0,-1 0 1,2-1-1,-1 1 0,2 0 1,0 0-1,1 2-9,-2-10-3,1 0 1,0 0 0,0 0-1,0 0 1,1 0-1,0 0 1,0-1-1,0 0 1,0 1 0,1-1-1,-1 0 1,1 0-1,0-1 1,1 1-1,-1-1 1,0 0 0,1 0-1,0-1 1,0 1-1,0-1 1,0 0-1,0 0 1,0-1 0,5 2 2,9 0-378,0 0 0,0-2 0,0 0 0,0-1 0,0-1 1,0 0-1,0-2 0,0 0 0,-1-1 0,1-1 1,-1-1-1,0 0 0,12-7 378,-15 6-1683,-1-1 1,1-1-1,4-3 1683,33-26-6192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22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183 142 1697,'-153'37'11389,"123"-29"-8589,50-9-3109,-6 0 497,430-37 415,-240 16 13,16 0-15,524-46 565,3 35-647,-668 32-497,35 0 4,7 6-26,-103-3-78,0 0 0,0 1-1,13 4 79,-17 0-643,-16 0-1013,-20 7-5332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22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13510,'-144'35'1489,"151"-35"-1489,63 0 0,39 0 0,35 0 64,40 0 144,30 0 96,20-7-96,3 1-96,-21 1-112,-21 5 0,-25 0 112,-18 8-112,-15 14 128,-19 5-128,-27 2-816,-33-2-2738,-58-17-2064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48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5 7283,'0'0'1817,"0"0"-648,0 0-334,0 0-59,0 0 174,-18-1-254,-58-2-221,74 2-446,-1 1-1,1 0 1,-1 0 0,1 0-1,0 1 1,-1-1 0,1 0-1,-1 1 1,1 0-1,0-1 1,-1 1 0,1 0-1,0 0 1,0 0 0,0 1-1,0-1 1,0 1 0,0-1-1,0 1 1,0-1 0,0 1-1,1 0 1,-1 0-1,1 0 1,-1 0 0,1 0-1,0 0 1,0 0 0,-1 2-29,0 4 29,0-1 0,1 0 0,0 1 0,0-1 0,1 1 1,0-1-1,1 8-29,-1-1 19,0-8-16,1 1 0,-1-1 0,1 0 0,0 0 0,1 0 0,-1 0 0,1 0 0,0 0 0,1 0 0,0-1 0,-1 1 0,2-1 0,-1 0 0,1 0 0,-1 0 0,2 0 0,-1 0 0,0-1 0,1 0 0,0 0 0,0 0-3,3 2 6,0-1 1,1-1-1,0 1 1,-1-1-1,1-1 0,1 0 1,-1 0-1,0-1 1,1 0-1,-1 0 1,1-1-1,0-1 1,3 1-7,10-1 53,-23 0-29,0 0 24,0 0-19,0 0 19,0 0 30,0 0 10,0 0-27,2 0-37,22-7 843,-24 7-832,0 0 21,0 0 0,0 0 32,0 0 40,0 0-37,0 0 74,0 0 9,0 0-22,0 0-11,0 0-58,0 0-9,0 0-4,0 0 2,0 0-24,0 0-27,0 0-2,0 0 13,0 0 3,0 0-46,0 0-181,0 0-833,0 0-1691,0 0-2875,0 0-1223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1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82 8804,'0'0'1889,"0"0"-595,0 0-70,0 0-375,-10 20-329,-29 67-114,35-77-366,0 1 0,1 0 0,0 1 0,1-1 0,0 0 0,0 1 0,1-1 0,1 1 0,0 0 0,1 5-40,0 15 13,-1-30-13,0 0 0,0 0 0,0 0-1,0 0 1,0 0 0,1 0 0,-1 0 0,1 0 0,-1 0 0,1 0-1,0 0 1,-1 0 0,1 0 0,0 0 0,1 0 0,-1 0-1,0-1 1,0 1 0,1 0 0,-1-1 0,1 0 0,-1 1 0,2-1-5,0 1 1,0-1 0,0 0 0,1 0-1,-1 0 1,0 0 0,0-1 0,1 1-1,-1-1 1,0 0 0,1 0 0,-1 0-1,2 0 5,-3-1 2,-1 1-1,1 0 1,0-1-1,0 1 0,-1-1 1,1 1-1,0-1 1,-1 0-1,1 1 0,-1-1 1,1 0-1,-1 0 0,1 0 1,-1-1-1,0 1 1,1 0-1,-1 0 0,0-1 1,1 0-2,1-2 4,-1-1 1,1 1-1,-1-1 0,0 1 1,0-1-1,0 0 0,0-2-4,2-10 15,-1 0 0,0-1 0,0-14-15,-1-153 227,-2 118 1128,0 66-1349,0 1 0,1-1 1,-1 1-1,0-1 0,1 1 0,-1-1 1,1 1-1,-1-1 0,1 1 0,-1-1 1,0 1-1,1 0 0,-1-1 0,1 1 1,0 0-1,-1-1 0,1 1 0,-1 0 1,1 0-1,-1 0 0,1 0 0,0-1 1,-1 1-1,1 0 0,-1 0 0,1 0 1,0 0-1,0 0-6,22 0 7,-20 0 11,-1 0-17,7 0 13,0 0-1,0 0 1,0 1 0,0 0-1,7 2-13,-12-1 8,0-1 0,-1 1-1,1 0 1,-1 0-1,1 0 1,-1 1 0,0-1-1,0 1 1,0-1 0,0 1-1,0 0 1,-1 0-1,1 1 1,0 0-8,3 6 20,-1 1 0,1-1 0,-2 1 0,1 1 0,-2-1 0,3 9-20,-4-11 11,0 1 0,1-1 0,0 0 0,1-1 0,0 1 0,0 0 0,1-1 0,0 0-1,1 0 1,3 4-11,-7-10-6,0 0-1,0-1 0,0 1 0,1-1 0,-1 0 0,0 1 0,1-1 0,-1 0 1,0 0-1,1 0 0,-1-1 0,1 1 0,-1 0 0,1-1 0,0 0 1,-1 0-1,1 0 0,0 0 0,-1 0 0,3-1 7,5-1-66,1 0-1,-2-1 1,1-1-1,9-4 67,-12 5-25,0 0-1,0 0 1,1 1-1,-1 0 1,1 0-1,-1 0 1,5 1 25,-9 1-1,1 0 0,-1 0 0,0 0 0,1 0 0,-1 0 0,0 1 0,0 0 0,1 0 0,-1 0 0,0 0 0,0 0 0,0 1-1,0-1 1,0 1 0,0 0 0,-1 0 0,1 0 0,0 0 0,-1 0 0,0 0 0,1 1 0,-1-1 0,0 1 0,0 0 0,0 0 0,-1 0 1,6 6 11,-1 1 1,0 1-1,-1-1 1,0 1-1,0 0 0,-2 0 1,3 9-12,0 24-3548,-6-32-4643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50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3394,'0'0'1526,"0"0"-531,0 0-278,0 0 20,0 0 60,0 0-346,0 0-147,0 0-45,0 0 8,0 2-38,1 224 186,-3 286-184,-30-90-112,11-201 293,9 59-412,12-81 1681,0-198-1877,0-1 0,0 1 1,0-1-1,0 1 1,0 0-1,0-1 0,0 1 1,0-1-1,-1 1 0,1-1 1,0 1-1,0-1 1,0 1-1,-1-1 0,1 1 1,0-1-1,-1 1 0,1-1 1,-1 1-1,1-1 1,0 1-1,-1-1 0,1 0 1,-1 1-1,1-1 0,-1 0 1,1 0-1,-1 1 1,1-1-1,-1 0 0,1 0 1,-1 0-1,0 0 0,1 1 1,-1-1-1,1 0 1,-1 0-1,1 0 0,-1 0 1,0 0-1,1 0 1,-1-1-1,1 1 196,-6 0-857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1:22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13990,'0'0'219,"23"-3"-109,99-16-108,131-9 585,125 7-587,264 16 855,-424 5-744,-142 0-65,311 7 57,-296-1-107,0 4-1,-1 4 1,13 7 4,-86-18-69,0 1-1,0 1 1,-1 0 0,0 1-1,0 1 1,0 0-1,-1 2 1,0-1 0,6 7 69,-19-13-165,0 0-1,1 0 1,-1 1 0,0-1 0,0 1 0,0-1-1,0 1 1,-1 0 0,1 0 0,-1 0 0,0 0-1,0 0 1,0 0 0,1 2 165,-2-3-76,0-1 1,0 1-1,0 0 0,0 0 0,0-1 1,0 1-1,0 0 0,-1 0 1,1-1-1,-1 1 0,1 0 1,-1-1-1,0 1 0,1-1 0,-1 1 1,0-1-1,0 1 0,0-1 1,0 1-1,0-1 0,-1 0 1,1 0-1,0 0 0,-1 1 0,1-1 1,-1-1-1,0 2 76,-5 1-317,0 0 0,-1 0 0,1 0 0,-1-1 0,0 0 0,1-1 0,-1 0 0,0 0 0,0-1 0,0 0 0,-2 0 317,-43 0-5141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56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5987,'-10'17'536,"-23"53"342,2 1-1,3 6-877,-4 29 656,5 2-1,4 1 1,2 26-656,-4 98 712,10 6-712,12 174 350,8-334-294,4 1 0,17 70-56,49 153-1,-22-95 100,-34-130-93,3-1 0,4-1 0,2-1 0,22 36-6,-21-47 145,-3 1 1,7 31-146,4 12 141,-36-106-621,3 9 1225,-2-8-6711,-2-3 1567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2:56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610 1 4194,'0'0'1803,"0"19"-322,1 7-959,0-7-66,0 1 0,-2-1-1,-1 1 1,0-1 0,-1 1-456,1-6 304,-1-1 0,-1 1 0,0-1 0,-1 0 0,0 0 0,-1 0 0,0-1 0,-1 0 0,0 0 0,-1-1-1,0 0 1,-1 0 0,-1-1 0,1 0 0,-2 0 0,1-1 0,-1-1 0,0 0 0,-1 0 0,0-1 0,0 0 0,-1-1-1,0-1 1,-8 3-304,-10 0 291,0-1 1,0-1-1,0-1 0,-11-1-291,-127 0 223,159-4-215,9 0-18,-1 0 0,1 0 0,-1 1 0,1-2 1,-1 1-1,0 0 0,1 0 0,-1 0 0,1-1 1,-1 1-1,1-1 0,-1 1 0,1-1 0,-1 1 1,1-1-1,-1 0 0,1 0 0,0 0 0,0 0 1,-1 0-1,1 0 0,0 0 0,-1-1 10,1-2-238,0 1 1,0-1-1,0 1 0,0-1 0,1 0 0,-1 1 0,1-1 1,0 0-1,0 1 0,0-2 238,0 2-338,2-25-2891,4 9-1925,3 3-1466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7:31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10405,'7'15'106,"-6"-12"-91,5 11 48,0-1 0,-1 0 0,0 1-1,-2 0 1,1 0 0,-2 1 0,0-1 0,0 4-63,-1 20 62,-1-5-18,2-1-1,1 1 0,2 6-43,-4-38-2,-1 0 0,0 0-1,0 0 1,0 0 0,1-1 0,-1 1 0,0 0-1,1 0 1,-1 0 0,1 0 0,-1 0-1,1-1 1,-1 1 0,1 0 0,0 0 0,-1-1-1,1 1 1,0-1 0,0 1 0,-1 0-1,1-1 1,0 1 0,0-1 0,0 0 2,0 0-1,0 0 0,0 0 1,-1 0-1,1 0 0,0 0 1,0-1-1,0 1 0,0 0 0,-1-1 1,1 1-1,0-1 0,0 1 1,-1-1-1,1 1 0,0-1 0,-1 1 1,1-1-1,-1 1 0,1-1 1,0 0-1,-1 0 0,0 1 0,1-1 1,-1 0-1,1 0 0,-1 1 1,0-1-1,1 0 0,-1 0 0,0 0 1,14-35 260,-2-1 0,-1 0 0,0-12-260,-3 12 591,2 1 1,1 0-1,15-30-591,-21 55 120,1 0 1,1 0-1,-1 0 1,2 1-1,0 0 1,0 0-1,1 1 1,0 0-1,0 1 0,1-1 1,0 2-1,0 0 1,8-4-121,-4 5 53,0 0 0,0 1 1,1 1-1,-1 0 0,1 1 1,0 0-1,0 1 1,0 1-1,0 1 0,0 0 1,1 1-54,-10-1 58,0 0 0,0 0 0,1 1 1,-1 0-1,5 2-58,-10-3-185,1 1 1,0-1-1,-1 1 1,0-1-1,1 1 0,-1 0 1,1 0-1,-1 0 0,0-1 1,0 1-1,1 0 0,-1 1 1,0-1-1,0 0 0,0 0 1,0 0-1,0 1 0,0-1 1,-1 0-1,1 1 1,0-1-1,-1 1 0,1-1 1,-1 1-1,1 0 185,0 12-9111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7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45 658 8676,'0'0'782,"0"0"-596,17-13 73,-5 5-198,4-4 17,0-1 0,-1 0 0,0 0-1,-1-2 1,0 0 0,10-15-78,1-8 77,-1-1-1,-2-1 1,-1-1-1,6-22-76,-17 37 35,-2 0-1,0-1 1,-2 1-1,-1-1 1,-1-1-1,-1 1 1,-2 0-1,-1-4-34,0 29 27,0-1 0,-1 1 0,1-1 0,-1 1 0,0-1-1,0 1 1,0 0 0,0-1 0,0 1 0,0 0 0,0 0 0,-1 0 0,1 0 0,-1 0 0,0 0 0,0 0-1,0 0 1,1 1 0,-2-1 0,1 1 0,0-1 0,0 1 0,0 0 0,-1 0 0,1 0 0,0 0-1,-1 0 1,1 1 0,-3-1-27,-3-1 184,-1 0 0,0 1 0,1 0 0,-1 0 0,0 1 0,0 1 0,0-1 0,-2 2-184,8-2 23,0 1 1,1 0-1,-1 0 0,0 0 1,1 0-1,-1 0 1,1 1-1,0-1 0,-1 1 1,1 0-1,0-1 1,0 1-1,0 0 1,0 0-1,0 0 0,1 0 1,-1 1-1,0-1 1,1 0-1,0 1 0,-1 0-23,-2 8 8,-1-1 0,1 2 0,1-1 0,-1 6-8,-4 21 17,2 0 0,1 0 0,2 18-17,2 120-41,2-89 47,-1-72-4,-4 349 50,-3-217 0,-16 67-52,20-190 8,3-14-5,-1-1 1,0 0-1,-1 1 1,0-1-1,0 0 1,-1 0-1,0 0 1,-1-1 0,0 1-1,-3 4-3,7-13 0,0 1-1,-1-1 1,1 1-1,0-1 1,-1 1-1,1-1 1,-1 0 0,1 1-1,-1-1 1,1 0-1,-1 1 1,1-1-1,-1 0 1,0 1 0,1-1-1,-1 0 1,1 0-1,-1 0 1,0 0-1,1 0 1,-1 0 0,1 0-1,-1 0 1,0 0-1,1 0 1,-1 0-1,1 0 1,-1 0 0,0 0-1,1 0 1,-1-1-1,1 1 1,-1 0 0,-1-1-11,1 0 0,0 0 0,-1 0 0,1 0 0,0 0 0,0-1 0,0 1-1,0 0 1,0 0 0,0-1 0,0 1 0,0-1 11,-5-11-23,0-1-1,2 0 0,0 1 0,0-1 1,1-1-1,1 1 0,0 0 0,1-7 24,-1-34 36,5-31-36,-2 75 5,0-1 0,1 1 0,0-1 0,1 1 0,0 0 0,1 0 0,0 0 0,1 0 0,0 1 0,1-1-5,4-4 6,0 1 0,0 0 0,2 0-1,-1 1 1,2 1 0,5-5-6,11-7-3,2 2 0,0 2 0,1 0 0,1 2-1,0 2 1,2 1 3,59-22-1161,-6 10-3622,-69 24 178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7:32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51 118 4306,'0'0'2895,"0"0"-1930,-8 17-474,-26 59-18,33-72-430,-1-1 1,1 1 0,0 0 0,0-1 0,0 1 0,1 0 0,-1 0 0,1 0-1,0 0 1,0 0 0,0-1 0,0 1 0,1 0 0,0 0 0,0 0 0,0-1 0,0 2-44,1-2 15,-1 0 0,1-1 1,0 1-1,0-1 0,0 1 0,0-1 1,1 0-1,-1 0 0,0 0 1,1 0-1,0 0 0,-1-1 1,1 1-1,0-1 0,0 1 1,1-1-16,10 3 36,-1 0 1,1-1 0,0-1-1,0-1 1,0 0 0,1 0 0,2-2-37,-17 1 3,4 0 2,0 0 1,0 0 0,0-1-1,0 1 1,0-1-1,0 0 1,0 0 0,0-1-1,0 1 1,0-1 0,-1 0-1,1 0 1,-1 0-1,1 0 1,-1-1 0,1 0-6,0-1 49,0-1 1,0 1-1,0-1 0,-1 0 1,1-1-1,-1 1 1,-1 0-1,1-1 1,-1 0-1,2-4-49,0-5 170,-1-1 0,-1 0 0,0 0 0,-1 0 0,-1 0 0,0 0 0,-2-9-170,2 21 87,-1 0 1,0-1-1,1 1 1,-1 0-1,-1-1 0,1 1 1,-1 0-1,1 0 1,-1 0-1,-1 0 1,1 0-1,0 1 0,-1-1 1,0 1-1,1-1 1,-2 1-1,1 0 0,0 0 1,0 0-1,-1 1 1,0-1-1,1 1 1,-1 0-1,-1 0-87,-5-3 109,0 2 0,0-1 0,0 1 0,-1 1 0,1 0 0,-1 1 0,0 0 0,1 0 0,-5 1-109,13 0-3,0 0 0,1 0 0,-1 0 1,0 0-1,1 1 0,-1-1 1,1 0-1,-1 1 0,0-1 0,1 1 1,-1 0-1,1-1 0,0 1 1,-1 0-1,1 0 0,0 0 0,-1 0 1,1 0-1,0 0 0,0 1 3,-1 0-201,1 0 1,0 0-1,-1 1 0,1-1 0,0 1 0,1-1 0,-1 1 1,0-1-1,1 1 0,-1-1 0,1 1 0,0-1 0,0 2 201,0 21-4949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8:4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0 576,'22'2'5656,"920"29"-926,-289-15-2992,-9 26-1165,-621-39-564,166 19 124,-148-15-123,1 2 1,-1 2-1,12 6-10,-12 1-774,-35-13-584,-8-1-885,-14 4-4475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32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 0,'0'0'8727,"0"0"-6492,0 0-1605,0 0-337,0 0 28,-7 6 258,-1 3-507,1 0 0,0 1 0,0-1 0,1 1 0,0 0 0,1 1 0,0 0 1,0 0-1,1 1-72,-13 41 160,-3 22-160,13-51-14,-10 45-8,3 1 0,3 0 0,3 1 0,2 61 22,5-125-11,1 1 0,1 0 0,-1 0 0,1-1 0,0 1 0,1-1 0,0 1 0,0-1 0,1 1 0,0-1 1,0 0-1,0 0 0,1 0 0,0-1 0,1 1 0,-1-1 0,1 0 0,0-1 0,1 1 0,-1-1 1,1 0-1,0 0 0,6 3 11,-1-1-18,1 0 0,1-1 0,-1 0 0,1-1 0,0-1 0,1 0 0,-1 0 1,14 1 17,7-1-597,0-2 0,0-1 0,2-2 597,-30 1-427,1 0 0,-1-1 0,0 0 0,0 0 0,0-1 0,0 1 0,0-1 1,-1-1-1,1 1 0,-1-1 0,1 0 0,-1 0 0,0-1 0,0 1 1,0-1-1,0 0 0,-1-1 0,0 1 0,0-1 0,0 0 0,0 0 1,-1 0-1,0 0 0,1-2 427,15-31-1046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33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42 365 2225,'0'0'6131,"0"0"-5459,0 0-144,-34 89-336,29-45 161,3 0-161,2-3-128,0-4-32,7-9-64,14-9-80,2-16-1473,1-3-1665,0-20-1264,-16-5 3618</inkml:trace>
  <inkml:trace contextRef="#ctx0" brushRef="#br0" timeOffset="1">183 0 2001,'0'0'6467,"0"0"-5475,0 0-992,0 0 0,0 0-1696,0 0-17,-55 91-2625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11 1121,'0'0'7830,"0"0"-5456,0 0-1648,0 0 50,-18-2-111,-58-6-28,72 8-603,1-1 0,-1 1 0,1 0 0,-1 0 0,1 0 0,0 1 0,-1-1 0,1 1 0,-1 0 0,1 0-1,0 0 1,0 0 0,-1 0 0,1 1 0,0-1 0,0 1 0,1 0 0,-1 0 0,0 0 0,0 1 0,1-1 0,-1 0 0,1 1 0,0 0 0,0-1 0,0 1-1,0 0 1,1 0 0,-1 0 0,1 0 0,-1 1 0,1 0-34,-2 7-8,1-1 0,0 0 0,0 0 0,1 1 0,1-1 0,-1 1 0,2-1 0,1 10 8,-2-18-4,1 0-1,-1 0 1,1 0-1,-1 0 1,1-1-1,0 1 1,0 0-1,0 0 1,0 0 0,0-1-1,1 1 1,-1-1-1,0 1 1,1-1-1,-1 1 1,1-1 0,0 0-1,-1 0 1,1 0-1,0 0 1,0 0-1,0 0 1,-1 0-1,1 0 1,0-1 0,0 1-1,0-1 1,0 1-1,0-1 1,0 0-1,1 0 5,8 1-82,1 0 0,0-1-1,-1-1 1,1 0-1,0 0 83,6-3-675,0-1 0,-1 0 0,1-2-1,-1 0 1,0 0 0,-1-2-1,0 0 1,10-8 675,26-13-779,-50 29 800,-2 12 910,-1 18 626,0-8-1082,1 1 0,1 0 0,1-1 1,1 1-1,2 7-475,-4-25 1,0 0 1,0 1 0,0-1-1,1 0 1,0 0-1,0 0 1,0 0 0,0 0-1,0-1 1,1 1 0,0-1-1,-1 1 1,1-1-1,1 0 1,-1 0 0,0-1-1,1 1 1,-1 0 0,1-1-1,0 0 1,0 0-1,0 0 1,0-1 0,0 1-1,0-1 1,0 0-1,1 0 1,3 0-2,-4 0-199,1-1 0,-1 0 0,1 0 0,0 0 0,-1 0 0,1-1-1,-1 0 1,1 0 0,-1 0 0,1 0 0,-1-1 0,0 0 0,0 0 0,1 0 0,0-1 199,1-2-786,0 0 1,0 0-1,-1 0 0,0-1 1,0 1-1,0-2 1,-1 1-1,4-6 786,14-27-3327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33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39 7363,'0'0'729,"0"0"330,0 0 414,-17-6-188,-55-18-244,67 22-976,0 0 0,1 1 1,-1 0-1,0 0 0,0 0 0,0 1 1,1-1-1,-1 1 0,0 0 0,0 1 1,0-1-1,0 1 0,-3 1-65,6-1 13,0 0-1,1 0 0,-1 1 1,1-1-1,-1 0 0,1 1 0,0-1 1,0 1-1,-1-1 0,1 1 1,0 0-1,0-1 0,1 1 1,-1 0-1,0 0 0,0 0 1,1 0-1,-1 0 0,1-1 1,0 1-1,0 0 0,-1 0 1,1 0-1,1 0 0,-1 0 0,0 2-12,1 5 4,-1 1-1,1-1 0,1 0 0,0 0 1,0 0-1,1 0 0,0 0 0,1-1 1,-1 1-1,5 6-3,8 10 1,1-1 1,15 18-2,-18-26 12,-1 1-1,-1 1 1,0 0-1,-1 1 1,8 18-12,-17-32 6,-1 0-1,1 0 1,-1 1 0,0-1-1,0 0 1,-1 1-6,1-5 4,-1 0-1,0 0 1,0 0-1,0 0 1,0 0 0,0 0-1,0 0 1,-1 0-1,1 0 1,0 0 0,0 0-1,-1 0 1,1 0-1,0-1 1,-1 1 0,1 0-1,-1 0 1,1 0-1,-1 0 1,0-1 0,1 1-1,-1 0 1,0-1-1,1 1 1,-1 0 0,0-1-1,0 1 1,0-1-1,0 1 1,1-1 0,-1 0-1,0 1 1,0-1-1,0 0 1,0 0-4,-23 3 43,-1-1 0,1-2 0,-19-1-43,15 0-6,25 1-5,0-1 1,0 1 0,1 0-1,-1-1 1,0 1 0,0-1-1,0 0 1,0 0 0,1 0-1,-1-1 1,0 1 0,1-1-1,-1 1 1,1-1 0,-2-1 10,3 2-94,1 0 0,-1 0 0,0 1 0,1-1 0,-1-1 1,1 1-1,-1 0 0,1 0 0,-1 0 0,1 0 0,0 0 1,0 0-1,-1 0 0,1 0 0,0-1 0,0 1 0,0 0 0,0 0 1,0 0-1,1 0 0,-1-1 0,0 1 0,0 0 0,1 0 0,-1 0 1,1 0-1,-1 0 0,1 0 0,-1 0 0,1 0 0,0 0 1,-1 0-1,1 0 0,0 0 0,0 1 0,0-1 0,0 0 0,0 0 1,0 1 93,17-12-3405,4 2-2445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33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0 544,'0'0'10037,"0"0"-7972,0 0-577,0 0-911,0 0-161,-60 86-176,37-18-176,3 11 96,5 7-128,7 2-16,8-4-16,0-1 16,0-2-48,0-7-800,0-13-2498,0-54-2160,0-7-465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34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6 117 7635,'0'0'2049,"-5"-86"-1136,5 72-481,26 6-176,12 3 160,14 1 289,8 4-513,10 0-160,1 0 96,-6 0-128,-46 0-2481,-9 4-5683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3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0 245 12038,'18'-10'-283,"12"-6"276,2 2 1,-1 2 0,2 0-1,-1 3 1,34-7 6,168-20 1945,89 4-1945,240 1 983,-262 17-990,-189 9-20,85-5-173,41-14 200,-227 21-2417,-14 2-3788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5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1 619 11141,'0'0'963,"0"0"-589,0 0-460,0 0 25,25 9 170,-9-3-82,-3-1 12,0 0-1,1 0 0,-1-1 1,1-1-1,0 0 0,0-1 1,0-1-1,0 0 1,1 0-1,-1-2 0,0 0 1,0 0-1,2-2-38,13-5 35,0-1-1,0-1 1,-1-1-1,-1-2 1,0-1 0,-1-1-1,-1-1 1,0-1 0,-1-1-1,2-3-34,-12 8 3,0-1-1,0 0 1,-2-1-1,1 0 1,-2-1-1,0 0 1,-1-1-1,-1 0 1,0 0-1,-1-1 1,-1-1 0,-1 1-1,-1-1 1,0 0-1,1-19-2,-4 24 3,-1 0-1,-1 0 1,0 0-1,-1 0 1,0 0-1,-1 1 1,-1-1-1,-2-7-2,4 16 27,-1 0 0,0 0 0,-1 0 0,1 0 1,-1 1-1,0-1 0,0 1 0,0-1 0,0 1 0,-1 0 0,0 1 0,0-1 0,0 0 0,0 1 0,-1 0 0,1 0 1,-1 1-1,1-1 0,-1 1 0,0 0 0,0 0 0,0 0 0,-1 1-27,4 0 65,0 0 1,0 1-1,0-1 1,0 1-1,0 0 0,0-1 1,0 1-1,-1 0 0,1 0 1,0 1-1,0-1 1,0 0-1,0 1 0,0-1 1,0 1-1,0-1 0,1 1 1,-1 0-1,0 0 1,0 0-1,0 0 0,1 0 1,-1 1-1,0-1 0,1 0 1,-1 1-1,1-1 1,0 1-1,-1 0-65,-2 5 16,0 0 1,1 1 0,0 0-1,0-1 1,1 1 0,0 0-1,0 1-16,-2 6 32,-12 44-25,4 0 0,2 0 0,2 1 0,4 0 0,1 1 0,7 57-7,-3-109-5,0-1 0,1 1 0,-1-1 0,2 1 0,0-1 0,0 0 0,0 0 0,1 0 0,0 0 0,0-1 0,1 0 0,4 6 5,-4-8-15,-1 0 0,1-1 0,0 1-1,0-1 1,0 0 0,1 0 0,0-1-1,-1 0 1,1 0 0,0 0 0,1-1-1,-1 1 1,0-2 0,1 1-1,-1-1 1,6 1 15,2-1-53,-1 0 0,1-1 0,0-1 0,0 0 0,0-1 1,0-1-1,-1 0 0,1-1 0,-1 0 0,0-1 0,0 0 0,0-1 0,10-7 53,-18 10-9,18-6-19,-23 9 27,0 0 0,0 0 0,0 0 0,0 0 0,0 0 0,1 0 0,-1 0 0,0-1 0,0 1 0,0 0 0,0 0 1,0 0-1,0 0 0,0 0 0,0 0 0,0 0 0,1 0 0,-1 0 0,0 0 0,0 0 0,0 0 0,0 1 0,0-1 0,0 0 1,0 0-1,0 0 0,1 0 0,-1 0 0,0 0 0,0 0 0,0 0 0,0 0 0,0 0 0,0 0 0,0 0 0,0 0 1,0 0-1,0 0 0,0 1 0,0-1 0,0 0 0,0 0 0,0 0 0,0 0 0,1 0 0,-1 0 0,0 0 0,0 0 1,0 0-1,0 1 0,0-1 0,0 0 0,0 0 0,0 0 0,0 0 0,0 0 0,0 0 0,-1 0 0,1 0 0,0 0 0,0 1 1,0-1 0,0 2-13,0 16 63,1 1 0,0-1 0,2 0 0,0 0 0,2 7-50,-4-21-12,0 0 0,1 1 1,-1-1-1,1 0 0,0 0 1,0 0-1,0 0 0,0 0 1,0 0-1,1-1 0,0 1 0,0-1 1,0 0-1,0 0 0,1 0 1,-1 0-1,1 0 0,-1-1 1,1 0-1,0 1 0,0-1 1,0-1-1,0 1 0,1-1 1,0 1 11,26 0-1679,-30-2 1441,0 0-1,0 0 0,0 0 1,0 0-1,-1 0 0,1 0 0,0-1 1,0 1-1,0 0 0,0 0 1,0-1-1,-1 1 0,1 0 1,0-1-1,0 1 0,-1-1 0,1 1 1,0-1-1,0 0 239,12-22-6339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5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7812,'0'0'1216,"0"0"-528,0 0-688,0 0-80,0 0-1985,0 0-4994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5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4 8772,'0'0'1574,"0"0"-355,0 0-34,0 0-6,0 0-485,-11-1-436,-30-2-252,40 3-11,1 1 1,-1-1 0,0 0-1,0 1 1,1-1-1,-1 1 1,1-1-1,-1 1 1,0-1 0,1 1-1,-1-1 1,1 1-1,-1-1 1,1 1-1,-1 0 1,1-1 0,0 1-1,-1 0 1,1 0-1,0-1 1,0 1-1,-1 0 1,1 0 0,0-1-1,0 1 1,0 0-1,0 0 1,0-1 0,0 1-1,0 0 1,0 0-1,0 0 5,4 26-11,-4-26 12,7 20 9,0-1-1,1 0 1,1 0 0,1-1 0,6 8-10,0 3-1,11 26 1,-23-46 0,-1 0-1,1 0 0,-2 1 0,0-1 0,0 1 0,-1-1 0,1 10 1,-2-17 4,0-1 0,-1 0 0,1 0 0,0 0 0,-1 1 0,1-1 0,-1 0 0,0 0-1,0 0 1,0 0 0,0 0 0,0 0 0,0 0 0,0 0 0,-1-1 0,1 1-1,0 0 1,-2 1-4,-1-1 8,1 1 0,-1-1 0,1 0 0,-1 0-1,0 0 1,0 0 0,0 0 0,0-1 0,-4 1-8,-5 1 36,0-1 0,-1-1 0,1 0 0,-1 0 0,-12-2-36,25 0-4,0 1 0,0-1 0,1 1 0,-1-1 0,0 1 0,1-1 0,-1 0 1,0 1-1,1-1 0,-1 0 0,1 1 0,-1-1 0,1 0 0,-1 0 0,1 0 0,0 1 1,-1-1-1,1 0 0,0 0 0,0 0 0,-1 0 0,1 0 0,0 0 0,0 1 1,0-1-1,0 0 0,0 0 0,1 0 0,-1 0 0,0 0 0,0 0 0,1 0 4,6-34-895,15-3-1084,-2 14-1620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6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0 4162,'0'0'6571,"0"0"-4183,0 0-1254,0 0-129,0 0-258,-3 19-408,-18 125-109,3 44-230,15 61-524,3-163-6524,-1-90 1768,-4-3 3484,0-2 802,-58-91 3017,17 29 6764,-8-24-8787,51 90 345,1 1 0,0-1 0,0 1 0,1-1 1,0 0-1,-1 0 0,1-4-345,1 8 33,0-1 0,0 1 0,0-1 1,0 1-1,0-1 0,0 1 1,0 0-1,1-1 0,-1 1 0,1-1 1,-1 1-1,1 0 0,-1-1 0,1 1 1,0 0-1,-1 0 0,1 0 0,0-1 1,0 1-1,0 0 0,0 0 0,0 0 1,0 0-1,0 1 0,1-1 0,-1 0 1,0 0-1,0 1 0,1-1-33,14-5 33,0 0 0,1 2-1,-1 0 1,1 1 0,11-1-33,92-5 108,-97 8-102,102-1-793,-94 2-3375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6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0 468 10565,'0'0'133,"0"0"86,0 0-6,21-24-119,-7 9-101,46-54-1035,23-38 1042,6-30-969,-18 25 962,-71 112 67,0-1 1,0 1-1,1 0 0,-1 0 1,0 0-1,0 0 0,0 0 1,0 0-1,0-1 0,0 1 1,0 0-1,0 0 0,0 0 1,0 0-1,0 0 0,0 0 1,1-1-1,-1 1 0,0 0 1,0 0-1,0 0 0,0 0 1,0 0-1,0 0 0,1 0 1,-1 0-1,0 0 0,0 0 1,0 0-1,0 0 0,0 0 1,1 0-1,-1 0 0,0 0 1,0 0-1,0 0 0,0 0 1,0 0-1,1 0 1,-1 0-1,0 0 0,0 0 1,0 0-1,0 0 0,0 0 1,0 0-1,1 0 0,-1 0-60,2 10 925,-1 20-958,-1-26 343,-2 122 946,-12 64-1256,3-21 153,10-98-4713,1-66-3217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7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10949,'0'0'1793,"0"0"-369,0 0-287,0 0-865,0 0-272,0 0-160,0-15 160,60 15 32,12 0 80,3 1-80,-4 6 32,-7-2-64,-15 5 0,-44-6-2945,-5 1-4851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2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3762,'0'0'3233,"0"0"-1368,0 0-256,0 0-315,0 0-542,0-3-469,1-8-274,0 12-47,4 21-45,-1-1 166,13 69 235,-13-61-276,2 0 1,0 0-1,2-1 1,2 3-43,-10-31-1,0 0 1,0 1-1,0-1 0,0 0 1,0 0-1,0 1 1,0-1-1,0 0 1,0 1-1,1-1 1,-1 0-1,0 0 0,0 1 1,0-1-1,0 0 1,0 0-1,1 1 1,-1-1-1,0 0 1,0 0-1,0 1 0,1-1 1,-1 0-1,0 0 1,0 0-1,1 0 1,-1 1-1,0-1 0,1 0 1,-1 0-1,0 0 1,0 0-1,1 0 1,-1 0-1,0 0 1,1 0-1,-1 0 0,0 0 1,1 0-1,-1 0 1,0 0-1,0 0 1,1 0-1,-1 0 0,0 0 1,1 0-1,-1 0 1,0 0-1,0 0 1,1-1-1,-1 1 1,0 0-1,1 0 1,7-14-51,-7 13 49,19-40 201,-12 21 110,1 2 0,1-1 0,6-6-309,-13 20 42,0 1 1,0 0-1,1 0 1,0 0-1,0 0 1,0 0-1,0 1 1,0 0-1,1 0 1,-1 0-1,1 0 1,0 1-1,0 0 1,0 0 0,2 0-43,31-6 90,1 1 1,0 3 0,0 1-1,7 1-90,36 2-4967,-77 0-2709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11957,'0'0'1921,"0"0"-896,0 0-1025,0 0-208,0 0 208,0 0 96,135 33 0,-45-33-16,6 0 16,-63 0-96,-10 0-10757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0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7315,'0'0'699,"0"0"-685,0 0-17,19 0 59,153 1 115,-54-11-69,-69 5 175,34 0-277,-82 5 7,-1 1 1,1-1-1,0 0 1,-1 1-1,1-1 1,-1 0-1,1 1 1,0-1-1,-1 1 1,1-1-1,-1 1 1,0-1-1,1 1 1,-1-1-1,1 1 1,-1-1-1,0 1 1,1 0-1,-1-1 1,0 1 0,0-1-1,1 1 1,-1 0-1,0-1 1,0 1-1,0 0 1,0 0-8,3 22 290,-2-21-228,2 74 975,-5 42-1037,1-86 35,-6 62 473,-12 63-508,4-56 543,4 35-543,-7 155 536,17-273-393,-1 0-1,-1 0 0,-1-1 0,-1 1 0,0-1 0,-5 11-142,7-21 250,-1 1 0,0-1 0,0 0 0,-1-1 0,0 1 0,0-1 0,-1 0 0,1 0 0,-1-1 0,0 1 0,-1-1 0,1-1 0,-1 1 0,0-1 0,-6 3-250,0-2 181,0 0 0,0-1 0,0-1 1,0 0-1,0 0 0,-10 0-181,-19-1 533,-20-1-533,37-1 55,25 0-61,-1 0 1,1 0-1,0 0 0,-1 0 1,1 0-1,0 0 1,-1 0-1,1 0 0,0-1 1,-1 1-1,1 0 0,0 0 1,0 0-1,-1 0 1,1 0-1,0-1 0,-1 1 1,1 0-1,0 0 0,0 0 1,-1-1-1,1 1 1,0 0-1,0 0 0,0-1 1,-1 1-1,1 0 0,0-1 1,0 1-1,0 0 0,0-1 1,0 1-1,-1 0 1,1 0-1,0-1 6,1-8-4112,2 3-1394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8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8372,'0'0'1947,"0"0"-1096,0 0-698,0 0-84,6 1 30,30 6 142,-1 2 0,-1 2 0,0 1 0,2 2-241,52 18 372,-69-28-1678,-14-5-7483,-5 0 6441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49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7203,'0'0'577,"0"0"-393,0 0-107,0 16 107,0 276 963,-5-191-954,-5 0 0,-19 85-193,0-2 81,24-140-84,2 1-1,2-1 1,5 39 3,-3-77-14,0 1 0,1-1 1,-1 0-1,2 0 1,-1 0-1,0-1 1,1 1-1,0-1 0,1 1 1,-1-1-1,1 0 1,0 0-1,0 0 1,1-1-1,-1 0 1,1 1-1,0-2 0,0 1 1,0 0-1,1-1 1,-1 0-1,7 2 14,4 2 20,0-1 0,1 0 1,0-1-1,0-1 0,0 0 0,0-2 0,12 1-20,-2-1 86,53 6 121,-72-7-156,0 1 1,0 0-1,0 1 0,-1 0 0,1 0 0,-1 1 0,0 0 0,5 3-51,-8-4-446,-4-1-1862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5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12550,'0'0'1504,"0"0"-1504,0 0-80,0 0 16,0 0-128,0 0 192,0 0 64,137 35 0,-71-35-64,-42 0-1232,1-1-4899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6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81 102 7347,'0'0'1225,"0"0"-411,0 0 15,0 0 351,0 0-239,-4-1-613,-1-2-161,-5-2-253,1 4 3564,9 1-3382,0-6-97,0 1 0,0-1-1,1 1 1,0 0-1,0-1 1,0 1 0,1 0-1,0 0 1,0-2 1,0 2 26,-1 3-25,0 1-1,0 0 1,-1 0 0,1 1-1,0-1 1,0 0 0,0 0 0,0 0-1,0 0 1,0 1 0,0-1 0,0 1-1,0-1 1,1 1 0,-1-1 0,0 1-1,0-1 1,1 1-1,26-6-68,-20 5 45,26-4 16,1 2 0,0 1 0,17 2 7,-49 0-3,1 0 9,0 0 0,0 0 0,0 1 0,0 0 0,0-1 0,0 1 0,-1 1 0,1-1 0,0 1-1,-1-1 1,1 1 0,0 0 0,-1 0 0,0 0 0,0 1 0,0-1 0,0 1 0,0 0 0,0 0-1,-1 0 1,1 0 0,1 4-6,0-1 27,-1 1-1,1 0 1,-2 0-1,1 0 1,-1 0-1,0 0 1,0 1-1,-1-1 1,0 1-1,-1-1 1,1 7-27,-2-4 10,1 0 0,-2 0-1,1-1 1,-1 1 0,-1 0 0,0-1 0,0 1 0,-1-1 0,0 0-1,-1 0 1,0 0 0,0-1 0,-1 0 0,0 0 0,0 0-1,-1 0-9,-48 52-382,-2-2-1,-2-3 0,-10 3 383,26-21 89,14-7-124,28-28 29,-1 0 1,1 0-1,0 0 0,0 1 1,0-1-1,1 0 0,-1 0 1,0 1-1,1-1 0,0 0 1,-1 1-1,1-1 0,0 1 1,0-1-1,0 2 6,1-3-2,-1 0-1,1 0 1,0 0 0,-1 0-1,1 0 1,0 0 0,-1-1-1,1 1 1,0 0 0,0 0-1,0-1 1,0 1 0,-1-1-1,1 1 1,0 0 0,0-1-1,0 0 1,1 1 0,-1-1-1,0 0 1,0 1 0,0-1-1,0 0 1,0 0 0,0 0-1,1 0 4,35 3 15,-32-3-15,20 1 12,1 0-1,-1-2 0,0-1 1,0-2-1,-1 0 1,1-1-1,-1-2 0,12-4-12,-14 3 96,-9 3-386,0 0 1,-1-1 0,1 0-1,9-7 290,-2-1-4925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7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5282,'0'0'4482,"0"0"-2785,20 95-160,-33-41-96,-7 3-529,1 6-688,4 3-112,4 0-112,9-48-1264,0-6-6420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0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9364,'0'0'1630,"0"0"-1600,20-20-84,120-121 313,-124 125-231,-9 8-25,-1 1 0,2 0 1,-1 0-1,1 1 0,0 0 1,1 0-1,1 0-3,-10 6-3,0 0 1,1 0-1,-1 0 0,1-1 1,-1 1-1,0 0 0,1 0 1,-1 0-1,1 0 1,-1 0-1,1 0 0,-1 0 1,1 0-1,-1 0 0,0 0 1,1 0-1,-1 0 0,1 1 1,-1-1-1,1 0 1,-1 0-1,0 0 0,1 1 1,-1-1-1,0 0 0,1 0 1,-1 1-1,0-1 1,1 0-1,-1 1 0,0-1 1,1 0-1,-1 1 0,0-1 1,0 0-1,1 1 0,-1-1 1,0 1-1,0-1 1,0 1-1,0-1 0,0 0 1,0 1-1,0-1 0,0 1 1,0-1-1,0 1 1,0-1-1,0 0 0,0 1 3,1 31 167,-2-23-103,0 55 391,-3 0 0,-2 0 1,-7 18-456,1-12-587,4 0 0,2 1 0,4 19 587,2-88-5397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1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9 114 5202,'0'0'3834,"0"0"-2521,0 0-1078,0 0-113,7-15-7,-2 4-91,-4 7-15,0-1 0,1 1 0,0 0 0,0-1-1,0 1 1,1 0 0,-1 0 0,1 0 0,0 1 0,0-1-1,0 1 1,1 0 0,-1-1 0,1 1 0,-1 1 0,1-1 0,0 1-1,0-1 1,1 1 0,-1 0 0,0 1 0,1-1-9,12-2 39,1 1 1,-1 0-1,1 1 0,-1 1 1,1 1-1,-1 1 1,1 0-1,6 2-39,-18-2 25,0 1 0,0-1-1,0 1 1,0 1-1,0-1 1,0 1 0,-1 0-1,0 0 1,1 0 0,-1 1-1,2 2-24,-4-3 31,0 1-1,0-1 1,0 1-1,0 0 0,0 0 1,-1 0-1,0 0 0,0 0 1,0 1-1,0-1 0,-1 0 1,0 1-1,0 0 0,0-1 1,0 1-1,-1 2-30,1 1 43,0 1 0,-1 0 0,-1 0 0,0 0 0,0-1 0,0 1 0,-1-1 0,0 1 0,-1-1 0,0 0 0,0 1 0,-1-1 0,0-1 0,0 1 0,-1-1 0,0 1 0,-1-2 0,1 1 0,-2 0-43,-32 36 57,-3-2 1,-10 7-58,15-16 19,2 1-1,1 2 0,-19 28-18,52-62 3,0 0-1,0 0 1,0 0-1,0 0 1,0 0-1,1 0 1,-1 0 0,0 0-1,1 1 1,-1-1-1,1 0 1,-1 0-1,1 1 1,0-1-1,-1 0 1,1 1-1,0-1 1,0 1-1,0-1 1,0 0-1,0 1 1,0-1-1,0 0 1,1 1-1,-1-1 1,0 0-1,1 1 1,-1-1 0,1 0-1,0 1 1,-1-1-1,1 0 1,0 0-1,0 0 1,-1 0-1,1 0 1,0 0-1,0 0 1,0 0-1,1 0 1,-1 0-1,0 0 1,0-1-1,0 1 1,1 0-3,6 3 26,1-1 0,0 1 0,1-1 0,-1-1 0,0 0-1,2 0-25,-2 0 70,51 7 491,0-2 0,0-3 1,47-4-562,-99 0-708,0 0 1,1-1-1,-1 0 1,0 0-1,0-1 1,5-2 707,-2-2-7419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1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3137,'0'0'8868,"0"0"-7891,0 0-305,0 0 1009,-9 134-817,-21-73-399,1 3-353,3 2 48,9-6-160,12-44-1089,3-8-6642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8:53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8500,'0'0'2577,"0"0"-2129,0 0-416,0 0-32,0 0-144,0 0-1424,19-10-4547,-19 20 2545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2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 10117,'0'0'2315,"0"0"-983,0 0-575,0 0-410,-13 21-216,-6 10-51,-13 31-80,30-57 5,0 0 0,1 0 0,-1-1-1,1 1 1,0 0 0,1 1 0,-1-1 0,1 0 0,0 0 0,0 0-1,0 0 1,1 0 0,0 0 0,0 0 0,0 0 0,0 0 0,1 0 0,0 0-1,0-1 1,0 1 0,2 1-5,1 6 21,14 31-28,22 53-61,8 36 68,-46-124-558,-1 0 1,0 0-1,0 0 1,0 1-1,-1-1 0,-1 1 1,1-1-1,-2 1 1,1 0 557,0-8-23,-1 0-1,1 0 1,0-1 0,-1 1 0,1 0 0,-1 0 0,1-1 0,-1 1 0,0 0 0,1-1 0,-1 1-1,0-1 1,1 1 0,-1-1 0,0 1 0,1-1 0,-1 1 0,0-1 0,0 0 0,0 1 0,1-1-1,-1 0 1,0 0 0,0 0 0,0 1 0,0-1 0,0 0 0,0 0 0,0 0 23,-32 0 212,23-1-152,5 1 123,-1 0 0,0-1 1,0 0-1,0 0 0,0-1 0,1 1 0,-1-1 0,1 0 0,-1-1 1,1 1-1,0-1 0,0 0 0,0-1 0,0 1 0,1-1 1,-1 0-1,0-1-183,2 2 71,0 0 1,1-1 0,-1 1 0,1-1-1,0 1 1,0-1 0,0 0-1,0 0 1,1 0 0,-1 0-1,1 0 1,0 0 0,1 0 0,-1 0-1,1 0 1,-1 0 0,1-1-1,0 1 1,1 0 0,-1 0 0,1 0-1,0 0 1,0-1 0,0 1-1,1-1-71,1-1 5,0 0 0,0-1 1,1 1-1,0 0 0,0 1 0,1-1 0,-1 1 0,1 0 0,1-1-5,53-42-3,-50 40 3,77-52-7,20-17 10,-90 64 3,-1-1 0,0 0 0,-1-1 1,-1-1-1,2-3-6,-12 15 19,-1 1 0,0 0 0,0 0 0,0-1 0,-1 1 0,1-1 0,-1 1 0,0-1 0,0 0 0,0 0 0,0 1 0,-1-1 0,0 0-1,0 0 1,0-4-19,0 7-2,-1-1 0,1 0 0,-1 1 0,1-1 0,-1 1 0,0-1 0,0 1 0,0-1 0,0 1 0,0-1 0,0 1 0,0 0 0,0 0 0,-1-1 0,1 1 0,0 0 0,-1 0 0,1 0 0,-1 0 0,1 1 0,-1-1 0,1 0 0,-1 1 0,0-1 0,1 1 0,-1-1 0,0 1 0,1 0 0,-1 0 0,0 0 0,0 0 0,1 0 0,-1 0 0,-1 0 2,3 0-3402,0 0-4593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2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12005,'0'0'1489,"0"0"-624,-81 135-17,47-76-496,4 2-288,23-44-64,1-7-4386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3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3 528,'0'0'9413,"0"0"-5870,0 0-2194,0 0-575,0 0-454,1 0-461,36-1 96,-17 0 63,1 1 1,-1 0-1,0 2 0,19 3-18,-35-4 4,0 0-1,1 0 1,-1 0-1,0 1 1,0-1-1,0 1 1,0 0-1,0 0 1,0 1-1,0-1 1,-1 1-1,1 0 1,-1 0-1,0 0 1,0 0-1,0 1 1,0-1-1,0 1 0,-1 0 1,0 0-1,0 0 1,0 0-1,0 0 1,0 1-4,2 12 21,-1 1 1,0 1-1,-2-1 1,0 0-1,0 0 1,-3 7-22,2 7 4,-3 16 85,-1 0 0,-3 0 0,-10 32-89,4-16 102,-1 34-102,12-75-111,-1 13-1142,-3-15-3373,2-18-2038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03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1 183 9428,'0'0'3570,"0"0"-2386,0 0-447,0 0-81,0 0 337,124-49-513,-47 32-224,13-8-192,7-11 16,-7-2-80,-65 21-9508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12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6275,'0'0'3329,"0"0"-2224,0 0-881,0 0-144,0 0-80,0 0-1393,-28 68-335,28-26-2706,8-25 1920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8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7668,'0'0'2083,"0"0"-1288,0 0-133,0 0 888,0 0-414,-1 0-1114,1 0 0,0-1 0,0 1 0,0 0 0,0-1 0,1 1-1,-1 0 1,0-1 0,0 1 0,0 0 0,0-1 0,0 1 0,0 0-1,0-1 1,1 1 0,-1 0 0,0 0 0,0-1 0,0 1 0,1 0-1,-1 0 1,0-1 0,0 1 0,1 0 0,-1 0 0,0 0 0,0-1-1,1 1 1,-1 0 0,0 0 0,1 0-22,80-1 379,0-4 0,9-5-379,-87 10-5,-1 0 0,1-1 0,-1 1 1,1-1-1,-1 0 0,0 0 0,1 0 1,-1 0-1,0 0 0,0 0 1,0-1-1,0 1 0,0-1 0,0 1 1,0-1-1,0 0 0,0 0 0,0-1 5,4-10-3297,-4-4-4854,-2 15 4947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8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7475,'0'0'2071,"0"0"-860,0 0-184,0 0-243,0 0-591,-9 14-143,-28 47-39,33-52-1,0 0 0,0 0 0,1 0 1,0 1-1,1-1 0,0 0 0,1 1 0,0 0 0,0-1 0,1 1 1,0 0-1,1 5-10,0 10-18,-1-21 11,0 0 1,1 0-1,-1-1 1,1 1-1,0 0 0,0 0 1,1-1-1,-1 1 1,1 0-1,-1-1 1,1 0-1,0 1 0,0-1 1,1 0-1,-1 0 1,1 0-1,-1 0 0,1-1 1,0 1-1,0-1 1,0 1-1,1-1 1,-1 0-1,0 0 0,1-1 1,-1 1-1,2 0 7,14 5-20,1-1 1,0-1-1,0 0 0,21 1 20,15 5 25,-42-8-27,1 1 1,-1 1 0,0 0-1,0 1 1,-1 1-1,1 1 2,-10-6 2,0 1-1,0-1 1,-1 1-1,1 0 0,-1 0 1,0 0-1,0 1 1,0-1-1,0 1 0,0 0 1,-1 0-1,0 0 1,1 0-1,-2 0 1,1 0-1,0 0 0,-1 1 1,0-1-1,0 1 1,0-1-1,0 4-1,-1-1 42,0 1 1,0 0-1,0 0 0,-1-1 0,-1 1 1,1 0-1,-1-1 0,0 1 1,-1-1-1,0 0 0,0 1 0,-1-2 1,1 1-1,-2 0 0,1-1 0,-1 1 1,0-1-1,0-1 0,0 1-42,-39 44 1157,-35 29-1157,55-57 96,-2 0 1,0-2-1,-2-1 0,-8 4-96,33-22-928,3-1-2751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59:59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0 10501,'0'0'1921,"0"0"-1009,0 0 961,-6 139-448,-22-78-625,0 6-528,0 6-272,17-46 0,-2-7-3746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23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66 9348,'0'0'811,"0"0"-675,0 0 6,20-10-22,66-30-48,-80 37-64,1 0 0,0 1 1,0 0-1,-1 0 0,1 1 0,0 0 0,0 0 1,0 1-1,1 0 0,-1 0 0,0 1 1,0-1-1,3 2-8,-3-1 5,-5-1 8,0 1 0,-1-1 0,1 1 0,0-1 0,0 1 0,0 0 0,-1 0 0,1 0 0,0 0 0,-1 0 0,1 0 0,-1 0 0,1 0 0,-1 1 0,1-1 0,-1 0 0,0 1 0,0 0 0,0-1 0,0 1-13,1 2 23,0 0 0,0-1-1,-1 1 1,0 0 0,0 0 0,0 0 0,0 1 0,-1-1 0,1 3-23,-1 1 0,0-1 1,0 1 0,-1 0-1,0-1 1,0 1 0,-1-1-1,0 1 1,0-1 0,-1 0-1,-2 5 0,-6 5-116,-1-2-1,0 0 1,0 0-1,-2-1 1,-5 4 116,-16 18-31,34-36 18,1 1 1,0-1 0,-1 1 0,1-1-1,0 1 1,-1-1 0,1 1 0,0-1 0,0 1-1,-1-1 1,1 1 0,0-1 0,0 1 0,0-1-1,0 1 1,0-1 0,0 1 0,0-1 0,0 1-1,0 0 1,0-1 0,0 1 0,0-1 0,0 1-1,1-1 1,-1 1 0,0-1 0,0 1-1,1-1 1,-1 1 0,0-1 0,0 1 0,1-1-1,-1 0 1,1 1 0,-1-1 0,0 1 0,1-1-1,-1 0 13,19 13-24,-17-12 12,10 6 2,0 0 0,-1 0 0,0 2 0,0-1 0,-1 1 0,0 1 0,7 8 10,-15-15 55,1 0 0,-1 0 0,0 0 0,0 1 0,0-1 0,0 1-1,0 0 1,-1-1 0,0 1 0,0 0 0,0 0 0,0 0-1,0 0 1,-1-1 0,0 1 0,0 0 0,0 0 0,0 0 0,-1 0-1,1 0 1,-1 0 0,0 0 0,0 0 0,-1-1 0,1 1-1,-1 0 1,1-1 0,-1 1 0,-2 2-55,-7 9 356,0-1 0,-1 0-1,-1-1 1,0 0 0,-1-1 0,-1 0-356,-23 17 1203,-33 18-1203,45-32 193,0-1 1,-1-1 0,0-1 0,-1-2 0,-1-1 0,-17 3-194,43-10-775,8-1-4829,9-1 1172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0:23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14471,'0'0'1472,"0"0"-751,0 0-161,0 0-368,0 0-192,0 0-2273,6 22-5827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26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8596,'0'0'800,"0"0"-343,0 0-71,0 0 423,-5 18 122,-3 11-563,1 1 0,1 0 0,2 0 0,0 24-368,3-27 164,0-14-111,1 0-1,0 1 1,1-1-1,0 0 1,1 0 0,3 8-53,-4-18 1,0 0-1,0-1 1,0 1 0,0 0 0,1-1 0,-1 1 0,1-1 0,0 0 0,0 1 0,0-1 0,0 0 0,0 0 0,0 0 0,0-1 0,1 1 0,-1 0 0,1-1 0,-1 1 0,1-1 0,-1 0 0,1 0 0,0 0 0,0 0 0,0-1 0,0 1 0,-1-1 0,1 1 0,0-1 0,0 0 0,0 0 0,3-1-1,-2 0 1,0 1 0,0-1 0,0 0 0,0-1 0,0 1 0,0-1 0,-1 0 0,1 0 0,-1 0 0,1 0 0,-1 0 0,0-1 0,1 0 0,-1 0 0,1-1-1,10-11 4,-1-1 0,8-11-4,-3 3-28,1 1-72,-9 9-82,1 1 0,1 0 0,1-1 182,-13 14-4,1 0 0,-1-1 0,0 1 1,0 0-1,0-1 0,1 1 0,-1 0 0,0 0 0,0-1 0,1 1 0,-1 0 1,0 0-1,1-1 0,-1 1 0,0 0 0,1 0 0,-1 0 0,0-1 0,1 1 1,-1 0-1,0 0 0,1 0 0,-1 0 0,1 0 0,-1 0 0,0 0 0,1 0 1,-1 0-1,0 0 0,1 0 0,-1 0 0,1 0 0,-1 0 0,0 0 0,1 1 1,-1-1-1,0 0 0,1 0 0,-1 0 0,0 0 0,1 1 0,-1-1 0,0 0 1,1 0-1,-1 1 0,0-1 0,0 0 0,1 0 0,-1 1 0,0-1 0,0 0 0,0 1 1,0-1-1,1 0 0,-1 1 4,3 24-33,-2-17 47,10 250 1757,-11 18-1771,0-251 89,-6 88 173,-5 0 1,-5-2 0,-5 1 0,-9 16-263,26-108 15,3-14-7,0 1 0,0-1 0,-1 0-1,1 0 1,-1 0 0,-1 0 0,1 0 0,-1 0 0,0-1-1,0 1 1,-1-1 0,-3 5-8,6-10 3,0 1 0,0 0 0,-1-1 0,1 1 1,0-1-1,0 1 0,-1-1 0,1 1 0,0-1 0,-1 0 0,1 0 0,0 0 0,-1 0 0,1 0 1,-1 0-1,1 0 0,0 0 0,-1 0 0,1-1 0,0 1 0,-1 0 0,1-1 0,0 0 0,0 1 1,0-1-1,-1 1 0,1-1 0,0 0 0,0 0 0,0 0 0,0 0 0,0 0 0,0 0 0,0 0 1,1 0-1,-1 0 0,0 0-3,-7-12 1,1 1 1,0-1-1,1 0 1,0 0 0,1-1-1,0 0 1,2 0-1,-1 0 1,2 0 0,-1-12-3,-1-9-14,2 0-1,2 0 0,1 0 0,2-1 16,0 17-4,1 1 1,1-1 0,0 1-1,1 0 1,1 0 0,1 1-1,0 0 1,1 0 0,1 1-1,1 0 1,0 0 0,1 2 0,1-1-1,0 2 1,1-1 0,2 0 3,19-15 14,2 2 0,1 1 0,0 2 0,2 1 1,1 3-1,10-3-14,37-13 2,0 5-1,2 3 1,26-1-2,-70 23-1331,-26 6-3551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0 870 11429,'0'0'787,"0"0"-1011,22-7 83,-6 2 167,-2 0 6,1 0-1,-1 0 1,0-1-1,-1-1 1,1-1-1,-1 0 1,-1 0-1,1-1 1,-1-1-1,5-6-31,4-7 30,-2-2-1,-1 0 1,-1-1-1,-1-1 1,-1 0-1,-1-1 1,-2-1-1,-1 0 1,-1-1-1,-1 0 1,-2 0-1,-1-1 1,-2 0-1,-1 0 1,-1 0-1,-1-8-29,-1 23 58,0-13-45,-1 0 0,-1 0 0,-5-26-13,6 48 49,-1 0 0,0 0 1,0 0-1,-1 0 1,1 0-1,-2 0 1,1 1-1,-1-1 0,0 1 1,0 0-1,0 0 1,-1 1-1,0-1 1,0 1-1,-1 0 0,1 0 1,-6-3-50,10 8 91,-1-1 1,1 0-1,0 0 1,-1 1-1,1-1 1,0 1-1,-1-1 1,1 1-1,0-1 0,-1 1 1,1 0-1,-1 0 1,1 0-1,-1 0-91,1 0 38,0 0 1,1 0-1,-1 0 0,0 1 0,1-1 0,-1 0 0,1 0 0,-1 1 0,0-1 0,1 1 1,-1-1-1,1 0 0,-1 1 0,1-1 0,-1 1 0,1-1 0,0 1 0,-1 0 1,1-1-1,0 1 0,-1 0-38,-1 3 62,1 0-1,0 1 1,0-1 0,0 1-1,1-1 1,-1 1 0,1 2-62,0-4-16,-6 129 147,10 105-131,-3-215 4,2 1 1,0-1-1,2 1 1,0-1-1,2 0 1,0-1-1,7 14-4,-9-26-3,0 0 0,0 0-1,1-1 1,0 1 0,0-1 0,1-1-1,0 1 1,3 2 3,-4-6-14,-1 0 0,0 0 0,1 0 0,0-1-1,0 0 1,0 0 0,0-1 0,1 1 0,-1-1 0,1-1-1,-1 1 1,1-1 0,2 0 14,0 0-85,0 0-1,0-1 1,0 0 0,0 0-1,0-1 1,0 0-1,0-1 1,0 0 0,0-1-1,0 1 1,-1-1 0,1-1-1,-1 0 1,0 0-1,7-5 86,-8 3 5,-6 4-4,0 1 0,0 0-1,0 1 1,0-1 0,1 0 0,-1 0 0,0 0 0,0 1 0,0-1 0,1 0 0,-1 1 0,0-1-1,1 1 1,-1 0 0,1-1 0,-1 1 0,0 0 0,1 0 0,-1 0-1,0 0-4,0 1 0,0-1 1,-1 1-1,1-1 1,0 1-1,-1 0 0,1-1 1,-1 1-1,1 0 0,0-1 1,-1 1-1,0 0 0,1 0 1,-1-1-1,1 1 1,-1 0-1,0 0 0,0 0 1,1-1-1,-1 2 4,8 26 74,-5-15-17,2 1-79,1 9 199,2-1 1,11 20-178,-17-37-89,0 0 0,1-1 1,0 1-1,0-1 0,0 0 1,0 0-1,1 0 0,-1 0 1,1 0-1,0-1 0,1 0 1,-1 0-1,0 0 0,1 0 1,3 1 88,3-3-4184,-3-5-3019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1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47 8484,'0'0'1793,"0"0"-1361,0 0-176,0 0-160,0 0-96,0 0-3970,-65-46-480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2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0 7491,'0'0'2231,"0"0"-1073,0 0 202,0 0 38,0 0-533,-13 5-302,-39 17-257,51-21-302,0 0 0,0 0 0,0 0-1,0 0 1,0 0 0,0 0 0,0 0 0,0 0-1,0 0 1,0 0 0,0 0 0,1 1-1,-1-1 1,0 0 0,1 1 0,-1-1 0,1 0-1,0 1 1,-1-1 0,1 1 0,0-1-1,0 1 1,0-1 0,0 0 0,0 1-1,0-1 1,0 1 0,1-1 0,-1 2-4,1 5 13,-1 1-12,1-1 0,0 1 0,1-1 0,-1 1 0,1-1 0,1 0 0,0 0 0,0 0 0,1 2-1,9 13 61,0 0 0,6 6-61,-10-16-118,0-1-1,-1 2 1,-1-1-1,0 1 1,-1 0 0,0 0-1,-1 1 1,1 8 118,-5-21-10,-1-1 1,1 1-1,-1 0 0,0 0 1,0-1-1,0 1 1,0 0-1,0 0 1,0-1-1,0 1 1,0 0-1,-1 0 0,1-1 1,-1 1-1,1 0 1,-1-1-1,0 1 1,0 0-1,1-1 1,-1 1-1,0-1 0,0 0 1,-1 1-1,1-1 1,0 0-1,0 1 1,-1-1-1,1 0 1,-1 0-1,1 0 0,-1 0 1,1 0 9,-6 1 15,1-1 0,0 1 0,0-1-1,0 0 1,-1 0 0,1-1 0,-1 0 0,-2 0-15,3 0-36,4 0 23,0 0 0,0 1 0,0-1 0,0-1 0,0 1 0,0 0 0,0 0 0,0-1 0,0 1 0,0-1 0,0 0 1,0 0 12,2 1-190,-1-1 0,1 0 0,-1 0 0,1 0 0,-1 0 0,1 0 0,-1 0 0,1 0 0,0 0 0,0 0 0,0-1 0,-1 1 0,1 0 0,0 0 0,0 0 0,0 0 0,1 0 0,-1 0 0,0 0 0,0 0 0,1 0 0,-1 0 0,0 0 0,1 0 0,-1-1 190,7-13-4461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2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8404,'0'0'2454,"0"0"-1603,0 0-354,2 18 396,9 244 17,-13 25-910,1-84-864,1-199 883,0 4-484,0 0 0,-1 1-1,0-1 1,-1 6 465,2-13-36,0-1 0,0 1 0,0 0 1,-1-1-1,1 1 0,0 0 0,0-1 0,0 1 1,-1 0-1,1-1 0,0 1 0,-1 0 0,1-1 0,0 1 1,-1-1-1,1 1 0,-1-1 0,1 1 0,-1-1 0,1 1 1,-1-1-1,1 1 0,-1-1 0,0 0 0,1 1 1,-1-1-1,1 0 0,-1 0 0,0 1 0,1-1 0,-1 0 1,0 0-1,1 0 0,-1 0 0,0 0 0,0 0 0,1 0 1,-1 0-1,0 0 0,1 0 0,-1 0 0,0 0 1,1-1-1,-1 1 0,0 0 0,1 0 0,-1-1 0,1 1 1,-1 0-1,0-1 0,1 1 0,-1-1 0,1 1 0,-1-1 1,1 1-1,-1-1 0,1 1 0,0-1 0,-1 1 1,1-2 35,-5-2 13,1-1 0,1 0 0,-1 0 1,1 0-1,0 0 0,0-1 1,0 1-1,1-1 0,-2-4-13,-15-58 639,16 59-501,-5-25 608,2 0 0,0-5-746,5 24 338,0 0 1,1 1 0,0-1 0,1 0-1,1 1 1,1-7-339,-2 16 35,1 1-1,-1 0 0,1-1 0,0 1 1,0 0-1,0 0 0,1 0 1,-1 1-1,1-1 0,0 0 0,0 1 1,0 0-1,1 0 0,0-1-34,3-1 28,1 0 0,-1 0 0,1 0-1,0 1 1,1 0 0,-1 1 0,2 0-28,12-4-95,0 1-1,1 2 1,0 0 0,20 0 95,-8 3-2900,-10 1-4706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2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58 8788,'0'0'384,"0"0"-184,0 0 11,0 0 67,0 0-174,17-9-75,56-30 8,-70 38-27,0-1 0,0 1 0,0 0 0,0 0 0,0 0 0,1 0 0,-1 1 0,0-1 0,1 1-1,-1 0 1,0 0 0,1 0 0,-1 0 0,0 1 0,1-1 0,-1 1 0,0 0 0,0 0 0,0 0 0,0 0-1,0 1 1,0-1 0,0 1 0,0 0 0,0 0 0,0 0 0,-1 0 0,1 0 0,-1 0 0,0 1 0,0-1 0,1 3-10,2 1 62,-1 1 0,-1-1 0,1 1 0,-1 0 0,0 0 0,-1 0 0,0 1 0,0-1 0,-1 0 0,1 1 0,-2-1 0,1 3-62,0 2 56,-1 0-1,0 0 1,0-1-1,-1 1 1,-1 0-1,0 0 1,-1-1-1,0 1 1,-1-1-1,-2 6-55,3-12 4,-1 1 0,1 0 0,1 1 0,-1-1 1,1 1-1,0-1 0,1 1 0,-1-1 0,1 1 0,1 0 0,-1 0 0,1-1 1,0 1-1,1 0 0,0 0 0,0-1 0,0 1 0,1 0 0,0-1 0,0 1 1,0-1-1,4 5-4,-2-2 69,0-1 0,0 0 0,-1 1 1,0 0-1,-1 0 0,0 0 0,0 0 1,-1 0-1,0 1 0,0-1 0,-1 0 1,0 1-1,-1-1 0,0 0 0,-1 0 1,-2 9-70,0-6 121,0 0 0,-1-1 1,-1 1-1,0-1 0,0-1 1,-1 1-1,0-1 0,-1 0 1,0-1-1,-1 0 0,0 0 1,-2 1-122,1-1 143,1-1 0,-1 0 0,-1-1 0,1 0 0,-1 0 0,0-1 0,-1-1 0,0 0 0,0 0 0,-8 1-143,19-6-491,-2 1 1255,2-3-6731,1-7-2535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3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 13558,'0'0'849,"0"0"-849,102-3-32,-67 4 32,3 11 64,-1 4-32,-1 9-32,-14 10-160,-22-18-4435,0 5-3936</inkml:trace>
  <inkml:trace contextRef="#ctx0" brushRef="#br0" timeOffset="1">1 354 13222,'0'0'2017,"0"0"-1089,0 0-319,0 0-449,0 0-160,0 0 0,92 45 0,-51-41 0,4-4-2673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14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10661,'0'0'2145,"0"0"-1425,0 0-688,0 0-32,0 0-640,0 0-2578,-33 12-223,46 19-2562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1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403 0 3314,'24'1750'3585,"-109"-323"-2282,-76-7-589,90-900-317,-25 209 97,92-698-492,-1 6-3,2-1-1,1 1 0,3 34 2,-1-70-14,0 1-1,1-1 1,-1 1-1,0-1 1,0 1-1,1-1 1,-1 0-1,1 1 1,0-1-1,-1 0 1,1 1-1,0-1 1,0 0 14,-1-1-22,0 1 0,0-1 1,1 0-1,-1 0 0,0 1 1,1-1-1,-1 0 0,0 0 0,1 0 1,-1 1-1,1-1 0,-1 0 1,0 0-1,1 0 0,-1 0 1,1 0-1,-1 0 0,0 0 0,1 0 1,-1 0-1,1 0 0,-1 0 1,1 0-1,-1 0 0,0 0 1,1 0-1,-1-1 22,2 0-130,0 0 0,0 0 1,-1 0-1,1 0 0,0-1 1,-1 1-1,1-1 0,-1 1 1,1-1-1,-1 0 0,0 1 0,0-1 1,0 0-1,0 0 130,4-9-587,-1 1 0,-1-1 0,0 0 0,-1 0 0,1-7 587,10-74-3431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3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3121,'0'0'699,"0"0"-514,0 0-71,0 0-20,0 0-6,5-2-27,1 0-22,-4 0 11,0 2 0,0-1 0,0 0 0,0 0 0,0 0 0,0 1 0,0-1 0,0 1 1,0 0-1,0 0 0,2-1-50,-3 1 693,-1 0 302,0 0 91,0 0-376,0 0-363,0 0-177,0-1 1242,2-2 6965,-2 2-10041,-2 0-4868,-2-1-1965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1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9476,'0'0'107,"1"17"-16,5 292 450,-5-294-521,2 41 7,-2-51-24,0-1-1,0 1 1,0-1 0,1 0 0,-1 1 0,1-1 0,0 0-1,0 0 1,0 0 0,2 2-3,-3-5-8,0 0 0,0 1 0,0-1 0,1 0 0,-1 0 1,0 0-1,0-1 0,1 1 0,-1 0 0,0 0 0,1-1 0,-1 1 0,1-1 0,-1 1 0,1-1 0,-1 0 0,1 1 0,-1-1 1,1 0-1,-1 0 0,1 0 0,-1 0 0,1 0 0,0-1 0,-1 1 0,1 0 0,-1-1 0,1 1 0,-1-1 0,0 1 1,1-1-1,-1 0 0,0 0 0,1 1 0,-1-1 0,1-1 8,4-2-47,-1-1 0,1 1-1,-1-1 1,1-1 0,-2 1 0,5-7 47,30-45-147,-27 38 166,1 0 0,0 0-1,1 1 1,1 1-1,15-12-18,-29 27-2,0 1 0,1 0 0,0-1 0,-1 1 0,1 0 0,0 0 0,0 0 0,-1 0 0,1 0 0,0 0 0,0 0 0,0 1 0,0-1 0,0 1 0,0-1 0,1 1-1,-1 0 1,0 0 0,0 0 0,0 0 0,0 0 0,0 0 0,0 1 0,0-1 0,0 1 0,0-1 0,0 1 0,0 0 0,0 0 0,0 0 0,0 0 0,0 0 0,-1 0 0,1 0-1,-1 1 1,1-1 0,0 1 0,-1-1 0,0 1 0,1 0 0,-1-1 0,0 1 0,0 0 0,0 0 0,0 0 0,0 0 0,-1 0 0,1 0 2,8 24 63,-2 0 0,-1 1 1,-1-1-1,-1 1 0,-1 5-63,13 68 63,-15-94-48,1-1 0,0 0 0,0 1 1,0-1-1,0 0 0,1 0 0,0 0 1,0 0-1,1-1 0,3 5-15,-6-8-159,0 1-1,1-1 1,-1 0 0,1 1-1,-1-1 1,1 0 0,0 0-1,-1 0 1,1 0 0,0 0-1,0-1 1,-1 1 0,1 0-1,0-1 1,0 1 0,0-1-1,0 0 1,0 0 0,0 0-1,0 0 1,0 0 0,0 0-1,0 0 1,0-1 0,0 1-1,0-1 1,-1 1 0,1-1-1,0 0 1,0 1 0,0-1-1,0-1 160,-1 1-353,1 0-1,-1 0 1,0 0-1,0-1 0,0 1 1,0 0-1,0 0 1,-1-1-1,1 1 1,0-1-1,-1 1 0,1-1 354,-1 2-7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26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12182,'0'0'528,"0"0"-416,103-35-112,-28 11 64,0 1-48,-7 6 16,-11 3-16,-7 2-16,-4 7-16,-9 0-2241,-33 5-1633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28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0 4194,'0'0'2033,"0"0"32,0 0-64,0 0 464,0 0-1025,0 0-1247,-7 93 47,-22-23 16,2 4-128,4 0-64,6-1 16,3-7-32,8-6-32,6-10-16,0-8-48,0-11-1809,0-19-1616,0-12-978</inkml:trace>
  <inkml:trace contextRef="#ctx0" brushRef="#br0" timeOffset="1">44 476 3265,'0'0'2402,"0"0"-514,-40-97-287,36 81-496,4 4-385,0 5-400,4 2-112,25 1 160,13 4-79,8 0-65,10 2-112,1 12 32,0 2-144,-43-9-2609,-7-2-3186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4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5987,'0'0'1544,"0"0"-954,0 0-355,6 6-59,-2-1-122,-1-1 0,0 1 0,0-1 1,0 1-1,0 0 0,-1 0 0,0 1 0,0-1 1,0 0-1,0 1 0,-1-1 0,0 1 0,0 2-54,4 65 528,-4-40-343,1 0 1,2 0-1,1 0 0,2-1 0,2 4-185,-8-31 3,1-1 0,0 1-1,1 0 1,-1-1 0,1 0 0,0 1-1,0-1 1,0 0 0,1-1-1,-1 1 1,1 0 0,0-1 0,0 0-1,0 0 1,1 0-3,-3-2-4,1 1-1,0-1 1,-1 0-1,1 0 1,0 0-1,0 0 1,0 0-1,0-1 1,0 1 0,0-1-1,0 0 1,0 0-1,0 0 1,0 0-1,0-1 1,0 1 0,0-1-1,0 0 1,0 0-1,0 0 1,-1 0-1,1 0 1,0-1-1,-1 1 1,1-1 0,2-1 4,3-4 1,-1 0 0,1 0 0,-1-1 0,-1 0 0,1 0 0,-1 0 1,4-9-2,34-68-293,-36 68 105,-1 2 56,-2 6 124,0 0-1,0-1 1,-1 0-1,-1 0 1,0 0-1,0 0 1,-1 0 0,0-1-1,-1 1 9,-1 10 304,0 0 41,1 0-338,-1 0 1,1 1 0,-1-1 0,0 1 0,1-1 0,-1 1 0,0-1 0,1 1 0,-1-1 0,0 1 0,1 0 0,-1-1-1,0 1 1,0-1 0,0 1 0,0 0 0,0-1 0,0 1 0,1-1 0,-1 1-8,0 2 15,12 58 200,-6-24 47,8 26-262,-11-54 15,0 0 0,0 0 0,1 0 0,0 0 0,1-1 0,0 1 0,0-1 1,6 7-16,-9-13-34,0 0 1,0 0 0,1 0 0,-1 0 0,0-1 0,1 1 0,-1 0-1,1-1 1,-1 0 0,1 0 0,0 0 0,0 0 0,0 0 0,-1 0-1,1-1 1,0 1 0,0-1 0,0 0 0,0 0 33,3-1-2937,-4-6-2882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5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7523,'0'0'406,"0"0"-150,0 0 80,3 4 128,1 2-347,-1 0 0,0 1 0,-1 0 0,0 0 0,0-1 0,0 1 0,-1 0 0,0 1 0,0-1 0,-1 0 0,0 0 0,0 0 0,-1 3-117,1 140 392,6-158-544,10-22 650,-2 0-297,3 1 0,8-12-201,-20 33 87,1 0 0,0 1-1,1-1 1,0 1-1,0 1 1,0 0 0,1-1-1,0 2 1,0 0-1,6-4-86,-9 7 42,0 1 0,0-1-1,0 1 1,1 0 0,-1 0-1,0 0 1,1 1 0,-1 0-1,5 0-41,-9 0 7,0 0 2,0 1 1,-1-1-1,1 0 1,0 1-1,0-1 0,-1 1 1,1-1-1,0 1 1,-1-1-1,1 1 1,-1-1-1,1 1 0,-1 0 1,1-1-1,-1 1 1,1 0-1,-1-1 0,1 1 1,-1 0-1,0 0 1,1-1-1,-1 1 1,0 0-1,0 0 0,0 0 1,0 0-10,5 27 172,-4-25-144,2 35 152,-3-27-162,0 0 0,1-1 1,1 0-1,0 1 0,0-1 0,1 0 0,1 2-18,-4-11-1,0 0-1,1-1 0,-1 1 0,0 0 1,1 0-1,-1-1 0,0 1 0,1 0 1,-1-1-1,1 1 0,-1-1 0,1 1 1,-1-1-1,1 1 0,0-1 0,-1 1 1,1-1-1,0 1 0,-1-1 1,1 0-1,0 1 0,0-1 0,-1 0 1,1 1-1,0-1 0,0 0 0,-1 0 1,1 0-1,0 0 0,0 0 0,-1 0 1,1 0-1,0 0 0,0 0 0,0 0 1,-1-1-1,1 1 0,0 0 1,0 0-1,-1-1 0,1 1 0,0 0 1,-1-1-1,1 1 0,0-1 0,-1 1 1,1-1 1,2-1-29,0-1 0,0 0 0,0 0 0,0 0 1,-1 0-1,1 0 0,-1 0 0,0-1 29,8-13-142,-1 2 12,0-1 1,1 1 0,0 1-1,12-12 130,-18 22-38,0 0-1,0 1 1,1-1 0,-1 1-1,1 0 1,0 0-1,0 1 1,0-1 0,0 1-1,0 0 1,0 1-1,0-1 1,1 1 0,-1 0-1,1 0 1,-1 1-1,6-1 39,-10 1 2,-1 1 0,1-1 0,-1 0 0,1 0 0,0 0 0,-1 1 0,1-1 0,-1 0 0,1 1 0,-1-1 0,1 0 0,-1 1 0,1-1 0,-1 1 0,0-1 0,1 1 0,-1-1 0,1 1 0,-1-1 0,0 1 0,0-1 0,1 1 0,-1 0 0,0-1 0,0 1 0,0-1 0,1 1 0,-1 0 0,0-1 0,0 1-2,2 23 116,-1-19-73,0 13-29,8 76 246,-7-84-334,0-1 0,0 0 0,1 0-1,0 0 1,1 0 0,0 0-1,0-1 1,3 4 74,0-5-2817,-3-6-1724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5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8180,'0'0'237,"0"0"-125,0 0 142,1 24 501,1 4-484,2 20 281,-3 0 1,-3 16-553,-10 89 872,-6 166-479,18-306-329,0-23-251,0-17-591,6-209-2758,1 184 708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93 1569,'13'-14'835,"39"-45"-150,-51 57-634,2 0-1,-1 0 1,0 0 0,0 0-1,1 1 1,-1-1-1,1 1 1,-1 0-1,1-1 1,0 1-1,0 0-50,-2 1 52,1 0-1,-1 0 1,0-1-1,0 1 1,0 0-1,0 0 0,0 0 1,0 1-1,1-1 1,-1 0-1,0 0 1,0 1-1,0-1 1,0 0-1,0 1 1,0-1-1,0 1 0,1 0-51,-1 1 144,1-1 0,0 1 0,-1 0 0,1 0 0,-1 0-1,0 0 1,1 0 0,-1 0 0,0 0 0,0 0-1,0 0 1,-1 0 0,1 1 0,0-1 0,-1 0-1,1 3-143,-1 3 271,1 0-1,-1 0 1,0 1-1,-1-1 1,0 0-1,0 0 0,-1 0 1,0 0-1,0 0 1,-1-1-1,0 1 1,-1 2-271,-7 8 298,0 0 0,0-1 0,-2 0 0,-2 0-298,-1 3 111,11-13-125,-39 54 289,40-55-354,0 0 1,1 1-1,0-1 0,0 1 1,1 0-1,0 0 1,0 0-1,-1 6 79,3-10-2836,0-3-2212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6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4178,'0'0'1750,"0"0"-405,0 0 13,0 0 18,0 0-599,4 11-468,0 0-291,1 3 2,0-1 1,1-1 0,0 1-1,6 7-20,-10-17-6,0 0-1,0 1 0,1-1 0,0 0 1,-1 0-1,1 0 0,0-1 0,1 1 1,-1-1-1,0 0 0,1 0 0,-1 0 1,1 0-1,-1 0 0,1-1 0,0 1 1,0-1-1,0 0 0,0-1 0,1 1 7,0 0-18,0 0 1,0-1-1,0 0 0,0 0 0,0-1 0,0 1 0,0-1 0,0 0 0,0 0 0,-1 0 0,1-1 0,0 0 0,-1 0 0,1 0 0,-1 0 0,0-1 1,0 0-1,1 0 18,21-20-7,-18 15 34,1 1 0,0-1 0,0 2 0,0-1-1,1 1 1,6-3-27,-14 9 7,-1-1 0,1 0 0,0 1 0,-1-1-1,1 1 1,0-1 0,-1 1 0,1 0 0,0 0-1,0 0 1,-1 0 0,1 0 0,0 0 0,-1 0 0,1 1-1,0-1 1,0 1 0,-1-1 0,1 1 0,-1 0-1,1-1 1,-1 1 0,1 0 0,-1 0 0,1 0-1,-1 0 1,0 0 0,1 0 0,-1 1 0,0-1 0,0 0-1,0 1 1,0-1 0,0 1 0,0-1 0,-1 1-1,2 1-6,2 7 196,-1 0 0,0 0-1,0 0 1,-1 0-1,1 10-195,-2-10 150,11 81 1077,-4 1 1,-3 13-1228,-9 185 522,3-271-501,-1-1-1,-1 1 1,0-1-1,-1 1 1,-1-1-1,-1 0 1,0-1-1,-2 1 1,0-1-1,-7 11-20,-9-2 91,24-26-83,-1 1 0,1 0-1,-1-1 1,1 1-1,-1-1 1,0 1 0,1-1-1,-1 1 1,0-1-1,1 1 1,-1-1 0,0 0-1,1 1 1,-1-1-1,0 0 1,0 0 0,1 0-1,-1 1 1,0-1-1,0 0 1,1 0 0,-1 0-1,0 0 1,0 0-1,0 0 1,1-1-1,-1 1 1,0 0 0,0 0-1,1 0 1,-1-1-1,0 1 1,1 0 0,-1-1-1,0 1 1,1-1-1,-1 1 1,0-1 0,1 1-1,-1-1-7,-1-4 5,1 1 1,-1-1-1,1 0 0,0 0 0,0 0 0,1 0 0,0 0 0,-1 0 0,2 0 0,-1-1-5,0-7 3,1-18-51,0 1 1,3-1-1,0 1 1,2 0-1,1 0 1,2 1 0,0 0-1,2 1 1,13-24 47,-12 24-451,12-19-319,2 6-3086,-12 20-2331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82 9188,'0'0'1460,"0"0"-946,0 0-81,0 0 559,0 0 147,-20-14-320,-64-40-301,80 52-485,1 0-1,-1 0 1,0 1-1,1-1 1,-1 1 0,0 0-1,0 0 1,0 0-1,0 1 1,0-1 0,0 1-1,-1 0 1,1 0 0,0 1-1,0-1 1,0 1-1,0 0 1,0 0 0,0 0-1,-2 1-32,-1 2 50,-1 0 0,1 1 0,0 0 0,0 0 0,1 0-1,0 1 1,-3 2-50,6-5 34,-5 5-19,1-1-1,0 1 1,1 0 0,0 0-1,0 0 1,1 1 0,0 0-1,0 0 1,1 1 0,0-1-1,1 1 1,0 0 0,0 0-1,1 0 1,1 0 0,-1 0-1,2 0 1,-1 4-15,1-12-8,0-1-1,0 1 1,0 0-1,1 0 1,-1-1-1,0 1 1,1 0 0,-1-1-1,1 1 1,-1 0-1,1-1 1,0 1-1,0-1 1,0 1-1,0-1 1,0 0 0,0 1-1,0-1 1,0 0-1,0 0 1,1 1-1,-1-1 1,1 0 8,0 0-11,1 1-1,0-1 1,0 0 0,0 0 0,0 0-1,0-1 1,0 1 0,0-1-1,0 1 1,0-1 0,0 0 0,3-1 11,2 1-100,1-1 0,0-1 0,0 0 1,-1 0-1,0-1 0,1 0 0,-1 0 1,0-1-1,2-2 100,20-14-1839,-1-2 0,11-12 1839,20-16-2605,-57 47 2509,-2 2 91,-1 1 0,1-1 0,0 1 0,-1-1-1,1 1 1,-1 0 0,1-1 0,0 1-1,-1 0 1,1-1 0,0 1 0,-1 0-1,1 0 1,0-1 0,0 1 0,-1 0 0,1 0-1,0 0 1,-1 0 0,1 0 0,0 0 5,0 0 237,-2 21 1004,0 0 0,2 15-1241,0 1 295,-1-31-282,0-1 0,1 1 0,-1 0-1,1 0 1,1 0 0,-1-1 0,1 1-1,0-1 1,0 1 0,0-1 0,1 0-1,0 1-12,-1-4-7,-1 0 0,1 0 0,-1 0 0,1-1 0,0 1 0,0-1-1,-1 1 1,1-1 0,0 1 0,0-1 0,1 0 0,-1 0 0,0 0 0,0 0 0,0-1-1,1 1 1,-1-1 0,0 1 0,1-1 0,-1 0 0,0 0 0,1 0 0,-1 0 0,0 0-1,1 0 1,-1-1 0,0 1 0,1-1 0,-1 0 0,0 1 0,0-1 0,1 0 7,0-1-144,1 0 0,0 0 0,-1 0 0,1-1 0,-1 1 0,1-1 0,-1 0 0,0 0 0,0 0 0,-1 0 0,1 0 1,2-4 143,26-50-785,-17 30 1461,-14 27 285,0 0 18,0 7-99,1 47-549,2 1 0,7 29-331,1-126 192,-4 7-93,-4 10-81,2 0 0,1 0 0,1 0 0,2 1 0,5-11-18,-13 32-7,0 1 0,1 0 0,0-1 0,-1 1 0,1 0 0,0 0 0,0 0 0,0 1 0,1-1 0,-1 0 0,0 1 0,1 0 0,-1-1 0,0 1 0,1 0 0,0 0 0,-1 0 0,1 1 0,0-1 0,1 0 7,7 0-172,0 0 0,1 0 0,-1 2 0,5 0 172,5-1-1173,-12 0-2788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7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6083,'0'0'3308,"0"0"-1902,0 0-982,0 0 118,0 0 39,0 13-298,0 216 131,2-219-442,5-18-90,3-17 72,-10 24 49,7-23 47,2 1-1,0 0 1,2 1 0,10-16-50,-18 32-15,1 1 0,0 0-1,0 0 1,0 0-1,0 0 1,1 1 0,0-1-1,0 1 1,0 0 0,0 1-1,1 0 1,0-1-1,-1 2 1,1-1 0,0 1-1,0 0 1,1 0 0,-1 0-1,0 1 1,0 0-1,1 0 16,41 2-1955,-46-1 1551,1 1 0,-1-1 1,1 1-1,-1 0 0,1 0 0,-1 0 1,0 0-1,0 0 0,1 0 1,-1 1-1,0-1 0,0 1 0,0-1 1,0 1-1,1 1 404,4 10-3933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1:38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20 2193,'0'0'1651,"0"0"-277,0 0 569,0 0 212,0 0-349,-2-3-242,1 2-1484,0-1-1,0 1 1,0 0 0,0 0 0,0 0 0,-1 0 0,1 0-1,0 0 1,0 0 0,-1 0 0,1 0 0,-1 0 0,1 1-1,0-1 1,-1 1 0,1-1 0,-1 1 0,0 0 0,1-1-1,-1 1 1,1 0 0,-1 0 0,0 0-80,-3 1 102,1-1 1,0 1-1,0 0 1,0 0-1,0 1 0,0-1 1,0 1-1,0 0 1,-2 1-103,-3 2 60,1 1 1,0 0-1,0 0 0,1 1 1,-1 0-1,1 0 1,1 0-1,-2 4-60,5-7 6,1 0-1,-1 1 1,1-1-1,1 1 1,-1-1 0,0 1-1,1 0 1,0 0-1,0-1 1,1 1-1,-1 0 1,1 0-1,0 3-5,1-7-10,-1 0-1,0-1 0,1 1 0,-1 0 0,1 0 1,-1 0-1,1 0 0,-1-1 0,1 1 1,0 0-1,-1 0 0,1-1 0,0 1 1,-1 0-1,1-1 0,0 1 0,0-1 0,0 1 1,-1-1-1,1 0 0,0 1 0,0-1 1,0 0-1,0 1 0,0-1 0,0 0 1,0 0-1,0 0 0,0 0 0,0 0 0,0 0 1,0 0 10,41 0-646,-30 0 276,-5-1 235,1 0 1,-1 0 0,1 0 0,-1-1 0,0 0-1,1-1 1,-1 1 0,-1-2 0,1 1 0,0-1-1,2-1 135,-7 4-4,0 0 2,-1 0 1,1 1-1,0-1 1,-1 1-1,1 0 0,0-1 1,0 1-1,-1 0 1,1 0-1,0 0 0,0 0 1,0 1-1,-1-1 0,1 0 1,0 1-1,-1-1 1,2 1 1,29 14 31,-13-7-19,-5-3-12,1-1 1,0-1-1,0-1 1,0 0-1,5-1 0,-6 0-10,0 0-1,0 1 1,0 1-1,0 0 0,10 4 11,-20-5 7,0 0-1,0 1 1,0-1 0,0 1-1,0 0 1,0 0-1,-1 1 1,0-1-1,0 1 1,0-1-1,0 1 1,0 0-1,-1 0 1,1 0-1,-1 1 1,0-1 0,0 0-1,-1 1 1,0-1-1,1 1 1,-1 3-7,3 13 163,-2-1 0,0 1 0,-1 0 0,-1 6-163,0-19 35,0 9 22,1 12 63,-2 1 0,-1-1-1,-1 0 1,-1 0 0,-5 17-120,-5-3 62,-1 0 0,-2 0-1,-2-2 1,-2 0 0,-2-1-1,-1-2 1,-19 23-62,42-60 0,1-1 1,0 1-1,-1 0 0,1-1 0,-1 1 1,0 0-1,1-1 0,-1 1 0,0-1 1,1 1-1,-1-1 0,0 1 0,0-1 1,1 1-1,-1-1 0,0 0 0,0 1 0,0-1 0,1 0-1,-1 0 0,1-1 0,0 1 0,0 0 0,-1 0 0,1-1 0,0 1-1,0 0 1,-1-1 0,1 1 0,0 0 0,0-1 0,0 1 0,0 0-1,0-1 1,-1 1 0,1 0 0,0-1 0,0 1 0,0 0 0,0-1-1,0 1 1,0 0 0,0-1 0,0 1 0,0-1 0,0 1 0,1 0 1,6-38-47,2 14 44,2 1 0,1-1 0,1 2 0,15-20 3,-20 28-2,76-106 253,3-4-4749,-65 89-4554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1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177 194 336,'0'0'160,"0"0"-66,0 0-36,0 0-28,0 0 7,2-10-16,10-32 89,-12 41 16,0 0 1,0 1-1,0-1 1,0 0-1,0 0 1,0 1-1,0-1 0,0 0 1,0 1-1,0-1 1,0 0-1,0 1 1,0-1-1,-1 0 1,1 1-1,0-1 1,0 0-1,-1 1 1,1-1-1,0 1 1,-1-1-1,1 1 1,-1-1-1,1 1 0,-1-1 1,1 1-1,-1-1 1,1 1-1,-1-1 1,1 1-1,-1 0 1,0-1-1,1 1 1,-1 0-1,1 0 1,-1-1-1,0 1 1,1 0-1,-1 0 1,0 0-1,0 0 1,1 0-1,-1 0 0,0 0 1,1 0-1,-1 0 1,0 0-1,1 0 1,-1 0-1,0 1-126,-2-1 816,-18-2 1498,-1 1 1,-10 2-2315,6-1 939,24 0-909,1 1 0,-1-1-1,0 1 1,0 0 0,1 0 0,-1-1 0,0 1 0,1 0 0,-1 1-1,1-1 1,0 0 0,-1 0 0,1 1 0,0-1 0,0 0 0,-1 1-1,1-1 1,0 1 0,1 0 0,-1-1 0,0 1 0,0 0-1,0 0-29,-15 46 65,15-46-58,-5 26 3,2 0 0,0 1 0,2-1 0,1 1 1,1-1-1,3 10-10,-2-28-3,1 0 0,0 0 1,1 0-1,0 0 0,1-1 0,0 0 0,1 0 1,-1 0-1,2 0 0,-1 0 0,1-1 1,0 0-1,1-1 0,0 1 0,3 2 3,-1-1-3,1-1-1,0 0 1,0 0 0,0-1-1,1 0 1,0-1-1,1 0 1,-1-1-1,1 0 1,0-1 0,0-1-1,3 1 4,-8-3 9,-1 0 0,0 0 1,0-1-1,1 0 0,-1 0 0,0-1 0,1 1 0,-1-1 0,0-1 0,0 1 0,0-1 1,0 0-1,0-1 0,0 1 0,-1-1 0,6-3-9,-2-2 26,1 1 0,-1-1 0,-1-1 1,1 0-1,-1 0 0,-1-1 0,0 0 0,3-4-26,0-4 15,0 0 0,-2 0 1,1-1-1,-2 0 0,-1 0 0,0-1 0,-2 0 1,3-19-16,-3 0 43,-1 0 0,-2 0 0,-2-1 0,-2-6-43,1 33 23,-1 0 1,0 1-1,-1-1 1,0 1 0,0-1-1,-2 1 1,-5-9-24,10 19 77,-1 0 1,1 1-1,-1-1 0,0 0 1,1 1-1,-1 0 1,0-1-1,0 1 0,0 0 1,0 0-1,0 0 0,0 0 1,-1 0-1,1 1 1,0-1-1,0 1 0,-1-1 1,1 1-1,-1 0-77,-49-2 398,39 2-209,-17-1-112,20 0-35,0 1 1,0 0-1,0 0 0,0 1 0,-6 1-42,14-1-139,1 0 0,-1 0 1,1-1-1,0 1 0,-1 1 0,1-1 0,0 0 1,0 0-1,-1 0 0,1 1 0,0-1 0,0 0 0,0 1 1,1-1-1,-1 1 0,0-1 0,1 1 0,-1-1 1,0 1-1,1 0 0,0-1 0,-1 1 0,1 0 1,0-1-1,0 1 0,0 1 139,1 44-5774,1-43 1919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1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1345,'0'0'7798,"0"0"-5360,0 0-1904,0-4-553,0 1 19,0 0 0,1 1-1,-1-1 1,1 0-1,0 1 1,0-1 0,0 1-1,0-1 1,0 1 0,1-1-1,-1 1 1,1 0 0,-1 0-1,1 0 1,0 0 0,0 0-1,0 0 1,1-1 0,47-36 57,-29 24-36,6-7-5,-18 14-141,1-1 1,0 1-1,1 1 0,0 0 0,0 0 1,0 1-1,1 1 0,8-4 125,-19 10-4,0-1-1,-1 0 1,1 0-1,-1 0 0,1 1 1,-1-1-1,1 0 0,-1 1 1,1-1-1,-1 0 0,0 1 1,1-1-1,-1 1 1,1-1-1,-1 1 0,0-1 1,0 1-1,1-1 0,-1 1 1,0-1-1,0 1 0,1-1 1,-1 1-1,0-1 0,0 1 1,0-1-1,0 1 1,0 0-1,0-1 0,0 1 1,0-1-1,0 1 0,0-1 1,0 1-1,0 0 0,0-1 5,0 32 292,-1-24-171,0 17 154,-2 0 0,-1 0 0,-1 0 0,-2 0 0,-5 14-275,3-10 113,1 0 1,2 1-1,-3 23-113,8 17-2406,1-65-3597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2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8628,'0'0'405,"0"16"-39,4 207 2214,-3-219-2576,3 25 114,-4-28-120,0 0 0,0-1-1,0 1 1,0 0 0,1 0-1,-1 0 1,0-1 0,1 1 0,-1 0-1,1 0 1,-1-1 0,1 1-1,-1 0 1,1-1 0,-1 1 0,1-1-1,0 1 1,-1-1 0,1 1-1,0-1 1,-1 1 0,1-1 0,0 1-1,0-1 1,0 0 0,-1 0-1,1 1 1,0-1 0,0 0 2,0 0-1,0-1 1,0 1-1,-1 0 0,1-1 1,0 1-1,-1-1 0,1 1 1,0-1-1,-1 1 0,1-1 1,-1 1-1,1-1 0,-1 0 1,1 1-1,-1-1 0,1 0 1,-1 1-1,0-1 0,1 0 1,-1 0-1,0 0 1,9-22 174,-7 17-118,-1 2-40,7-20 45,1 1 0,2 0-1,0 1 1,8-11-61,-16 27 4,0 1 1,1 0-1,-1 1 0,1-1 1,0 1-1,1-1 0,-1 1 0,1 0 1,0 1-1,0-1 0,0 1 1,0 0-1,1 0 0,-1 1 1,1 0-1,0 0 0,0 0 1,0 0-1,-1 1 0,1 0 0,4 0-4,1 1-301,39-1 857,-49 1-791,1 0 0,0 1 0,0-1 0,-1 0 1,1 0-1,0 1 0,-1-1 0,1 1 0,-1-1 0,1 1 0,0 0 0,-1 0 0,1 0 0,-1 0 0,0 0 0,1 0 0,-1 0 0,0 0 0,0 0 0,1 1 0,-1-1 0,0 0 0,0 2 235,0 2-5082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1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41 8932,'0'0'929,"0"0"-204,0 0-570,2-6-120,-1 3-28,-1 1 3,1 1 1,-1-1-1,1 1 0,-1-1 0,1 1 1,0-1-1,0 1 0,-1-1 1,1 1-1,0 0 0,0-1 0,0 1 1,0 0-1,1 0 0,-1 0 0,0 0 1,0 0-1,1 0 0,-1 0 1,0 0-1,1 0 0,-1 1 0,1-1 1,-1 1-1,1-1 0,0 1 0,-1-1 1,1 1-1,-1 0 0,1 0 0,0 0 1,0 0-11,6 0 51,0 0-9,1 0-1,0 0 1,0 1 0,0 0-1,-1 0 1,5 2-42,-11-2 0,1 0-1,0 1 1,-1-1-1,1 0 1,-1 1-1,0 0 1,1-1-1,-1 1 1,0 0-1,0 0 1,0 0-1,0 0 1,0 1-1,-1-1 1,1 0-1,-1 1 1,1 0-1,-1-1 1,0 1 0,0-1-1,0 1 1,0 0 0,2 8-27,-1 0 1,0-1 0,-1 1 0,0 0-1,0 0 1,-1 0 0,-1 0 0,0-1 0,0 1-1,-1 0 1,-1 0 0,1-1 0,-2 0 0,1 1-1,-6 9 27,-9 13 188,-1 0 1,-1-1-1,-24 28-188,9-12 1093,32-43-897,0 0 1,0 0-1,0 0 0,1 0 0,0 1 0,0-1 0,0 1 1,0 0-197,2-4 23,0-1 1,-1 1-1,1-1 1,0 1 0,0 0-1,0-1 1,0 1 0,0 0-1,0-1 1,0 1 0,1 0-1,-1-1 1,1 1-1,-1-1 1,1 1 0,-1-1-1,1 1 1,0-1 0,0 1-1,0-1 1,0 0-1,0 1 1,0-1 0,0 0-1,0 0 1,1 0 0,-1 0-1,0 0 1,1 0 0,0 1-24,9 2 18,1 0 1,-1-1 0,1 0-1,-1-1 1,1 0 0,0-1 0,0 0-1,7-1-18,13 0-235,1-2 0,10-2 235,-37 3-435,0 0 0,0-1-1,0 1 1,-1-1 0,1-1-1,0 1 436,26-13-4922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19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58 8452,'0'0'1360,"0"0"-252,0 0-76,0 0-111,0 0-174,0 0-257,-3-8-375,2 4-107,-4-19 36,6 22-43,-1 0 1,0 0-1,0 0 0,1 1 0,-1-1 0,1 0 0,-1 0 0,1 0 1,-1 1-1,1-1 0,-1 0 0,1 0 0,0 1 0,-1-1 0,1 1 1,0-1-1,-1 0 0,1 1 0,0-1 0,0 1 0,0 0 1,0-1-1,0 1 0,-1 0 0,1-1 0,0 1 0,0 0 0,0 0 1,1 0-2,15-3 9,1 1 1,0 1 0,15 1-10,-17 1 27,-15-1-32,0 0 1,1 0-1,-1 0 1,0 0-1,0 1 1,1-1-1,-1 0 1,0 1-1,0-1 1,1 1-1,-1-1 1,0 1-1,0 0 1,0 0-1,0-1 1,0 1-1,0 0 1,0 0-1,0 0 1,0 0-1,0 0 1,-1 0-1,1 0 1,0 1-1,-1-1 1,1 0 0,-1 0-1,1 0 1,-1 1-1,1-1 1,-1 0-1,0 1 1,0-1-1,0 0 1,0 1-1,0-1 1,0 0-1,0 1 1,0-1-1,0 0 5,-1 4 1,1-1 0,-1 0 0,1 0 0,-1 0 0,0 0 0,-1 0 0,1 0 0,-1 0 0,0 0 0,0 0 0,0-1-1,-1 3 0,-1-2 0,0 1-1,1-1 0,-1 1 0,1 0 1,0 0-1,1 0 0,-1 1 0,1-1 0,0 1 1,1-1-1,-1 1 0,1 0 0,0 0 1,0-1-1,1 1 0,0 0 0,0 3 1,5 137 3,-5-140 8,-1-1 1,0 0-1,0 0 0,0 0 1,-1 0-1,0 0 0,0 0 1,0 0-1,-1-1 1,1 1-1,-1-1 0,0 1 1,0-1-1,-1 0 0,0 0 1,-2 2-12,-11 10 76,-1-1-1,0-1 1,-5 2-76,9-6 28,7-5-100,5-3-24,0 0 0,0 0 0,0-1 0,0 1 0,-1-1 0,1 0 0,-1 1 0,1-1 0,-1 0 0,1 0 0,-2-1 96,3 0-4215,1 0-4923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19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7475,'0'0'905,"0"0"-524,0 0-247,-5 15 207,1-5-241,-2 7 277,0 0-1,1 0 1,1 1-1,0-1 0,1 1 1,1 0-377,2-16 37,-1 9 251,1-1-1,0 1 1,1 0 0,0 0-1,0 0 1,3 5-288,-3-13 32,0 1-1,1-1 1,0 1 0,0-1 0,0 0-1,0 0 1,0 0 0,0 0 0,1 0-1,0 0 1,-1-1 0,1 1 0,0-1-1,0 0 1,1 0 0,-1 0 0,0 0 0,1 0-1,-1-1 1,2 1-32,5 1 39,0 1 0,0-2-1,0 1 1,1-1 0,0-1-1,-1 0 1,1-1 0,5 0-39,-10 0-141,0 0 1,0-1-1,0 1 1,0-2-1,0 1 1,-1 0 0,1-1-1,0 0 1,-1 0-1,1-1 1,-1 0-1,0 0 1,0 0-1,3-3 141,3-9-3529,-6 0-2509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0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11285,'0'0'1457,"0"0"-865,-67 121 256,48-60-271,2-3-289,6 1-192,5-5-64,5-7-32,1-5-416,0-37-4034,0-3-5523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16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10373,'0'0'1187,"0"0"-1067,0 0-8,17-15-19,127-111 44,-139 128-156,-3 7 78,-1 20 211,-1-21-127,1 240-1237,-1-237-5197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17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9492,'0'0'2433,"0"0"-2160,0 0-241,0 0-32,0 0 192,0 0-48,96 19 0,-60-16-80,-1-3-64,-1 0-1569,-26 0-4001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18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9893,'0'0'1440,"0"0"-207,0 0-737,0 0-128,0 0-288,0 0-64,51 8 48,0-8 80,-1 0 0,-1 0-144,-6 0 0,-3-12-1200,-33 7-3154,-3-1-2433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1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6403,'0'0'3962,"0"0"-2711,0 0-1080,0 0 64,5-3 135,-3 2-352,1-1 0,0 1-1,0-1 1,0 1-1,0 0 1,0 0 0,0 0-1,0 0 1,0 1 0,0-1-1,0 1 1,1 0-1,-1 0 1,0 0 0,0 0-1,0 0 1,0 1 0,1-1-1,-1 1 1,0 0 0,0 0-1,0 0 1,0 1-1,-1-1 1,1 1 0,0-1-1,0 1 1,0 1-18,1 1 5,0 0 0,0 1 1,0 0-1,0 0 0,-1 0 1,0 1-1,0-1 0,0 1 1,-1 0-1,0-1 0,0 1 0,0 0 1,-1 0-1,0 0 0,0 1 1,0-1-1,-1 0 0,0 0 1,0 2-7,-2 8 3,1 0 0,-2 0 0,0-1 0,-1 1 0,-1-1 0,-5 13-2,6-16-1,1 0 0,0-1-1,0 1 1,2 0 0,-1 1 0,1-1-1,1 0 1,0 0 0,1 0 0,1 0 0,0 2 1,-1-10-1,1 0 0,-1 0 0,1-1 1,0 1-1,1 0 0,-1-1 0,0 1 0,1-1 1,0 1-1,0-1 0,0 0 0,0 0 1,1-1-1,-1 1 0,1-1 0,-1 0 1,1 1-1,0-2 0,0 1 0,3 1 1,5 2 0,1-1-1,0 0 0,1-1 1,-1 0-1,14 0 1,74 0-1793,-78-3-1728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19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12518,'0'0'2193,"0"0"-1505,0 0-688,0 0 0,0 0 0,0 0 64,121 37 80,-61-34-144,1-3-592,-42 0-5011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19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20 9877,'0'0'1027,"0"0"-395,0 0 94,0 0 42,0 0-762,0 0-1,0-1 1,-1 1-1,1 0 1,0 0-1,0 0 1,0 0-1,0-1 1,0 1-1,0 0 1,0 0-1,0 0 1,0 0 0,-1-1-1,1 1 1,0 0-1,0 0 1,0 0-1,0-1 1,0 1-1,0 0 1,0 0-1,0 0 1,0-1-1,0 1 1,1 0 0,-1 0-1,0 0 1,0 0-1,0-1 1,0 1-1,0 0 1,0 0-1,0 0 1,0 0-1,0-1 1,1 1 0,-1 0-1,0 0 1,0 0-1,0 0 1,0 0-1,1 0 1,-1-1-1,0 1 1,0 0-1,0 0 1,0 0-1,1 0 1,-1 0 0,0 0-1,0 0-5,4-2 4,0 0-1,0 1 1,0-1 0,0 1-1,0 0 1,0 0-1,0 1 1,0-1 0,4 1-4,47 0 98,-31 0-72,-23 0-26,0 0 0,-1 0-1,1 0 1,0 0-1,0 0 1,-1 0-1,1 1 1,0-1-1,-1 0 1,1 0-1,0 1 1,-1-1-1,1 0 1,0 1-1,-1-1 1,1 0-1,0 1 1,-1-1-1,1 1 1,-1-1 0,1 1-1,-1-1 1,1 1-1,-1 0 1,0-1-1,1 1 1,-1 0-1,1-1 1,-1 1-1,0 0 1,1 1 7,-1 0 0,0 0 0,0 0-1,1 0 1,-1 1 0,0-1-1,-1 0 1,1 0 0,0 0 0,-1 0-1,1 1-6,-2 5 18,-1 0-1,0-1 1,0 1-1,-1-1 0,-2 5-17,3-8 1,1 1 0,-1 0 0,1 0 0,0 0 0,0 0 0,0 0 0,1 0 0,0 1 0,0-1 0,0 1 0,0-1 0,1 0 0,0 1 0,0-1 0,2 6-1,1 3-9,0 0 1,2 0-1,0 0 0,0 0 0,2 0 9,-1 0-3,-3-6 19,0-1 0,-1 1 0,0 1-1,0-1 1,0 0 0,-1 0 0,-1 1 0,1-1 0,-1 1-1,-1-1 1,0 0 0,0 1 0,0-1 0,-2 1-16,-2 9 115,-1 0 1,-1 0 0,-1 0 0,-1-1 0,-6 10-116,-6 14 101,0 0-489,4-16-3215,12-19-4273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29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6291,'0'0'2161,"0"0"-1633,0 0 705,0 0 784,7 90-801,-7-48-544,-3-3-255,1 1-225,2-7-192,0-5 32,0-13 32,13-11-64,2-4-1841,-9-9-2033,2-14-2769</inkml:trace>
  <inkml:trace contextRef="#ctx0" brushRef="#br0" timeOffset="1">97 92 5667,'0'0'1760,"0"0"-1263,2-91-401,-2 91-80,0 0-32,2 10-64,0 8-4530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0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12022,'0'0'432,"0"0"-336,0 0 176,129 37-112,-82-35-16,8-2 16,1 0-160,-37 0-64,-4-4-5683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0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9252,'0'0'1444,"0"0"-951,0 0-210,0 0 152,-6 20 226,1-4-495,-4 14 350,1 1 0,1 0 1,2 1-1,0 6-516,4-26 230,1 1 0,0 0 1,0-1-1,2 1 0,1 9-230,-2-18 25,1 0 1,-1 0-1,1 0 0,0 0 0,0 0 0,0 0 0,1 0 0,-1-1 0,1 1 0,0-1 0,0 1 1,0-1-1,0 0 0,1-1 0,-1 1 0,1 0 0,0-1 0,0 0-25,3 2 22,1 0 0,0 0 0,1-1 0,-1 0 0,1-1-1,-1 1 1,1-2 0,2 1-22,71 2-805,-81-4 792,2 0-260,0 0 0,0-1 0,1 1 0,-1-1-1,0 1 1,0-1 0,0 0 0,0 0 0,0 0 0,2-2 273,-3 2-405,0 0 0,0 0 1,-1-1-1,1 1 0,-1-1 1,1 1-1,-1-1 0,1 1 1,-1-1-1,0 0 0,0 0 1,0 0-1,0 0 0,0 0 1,0-1 404,1-10-4525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0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3057,'0'0'6884,"0"0"-5140,0 0-1295,0 0 575,0 0 497,-23 142-673,19-70-272,4 8-255,0-1-209,0-6-112,0-55-1297,-1-6-7155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1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68 720,'0'0'3874,"0"0"6867,0 0-9877,0 0-864,0 0 0,101-9 112,-31 4-80,3-8-32,-2-7-464,-48 9-4530,-6 1-4626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1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9 112,'0'0'8118,"0"0"-5474,0 0-2081,0 0-419,0 0 224,-7-7 2682,184 11-2242,-213-9-2411,21 5 1536,0 0 0,-1 1 0,1 1 0,0 0 0,0 2 0,1-1 0,-1 2 0,1 0 1,-1 0-1,2 2 0,-1 0 0,-3 2 67,8-4 3,0 0 1,1 1-1,0 0 0,0 0 1,1 1-1,-6 6-3,10-10 13,1 0-1,0 0 1,1 0 0,-1 0-1,0 0 1,1 1-1,0-1 1,0 1-1,0-1 1,0 1 0,0 0-1,1-1 1,0 1-1,-1 0 1,1-1 0,1 1-1,-1 0 1,0-1-1,1 1 1,1 2-13,1 5 91,0 0 0,1-1 0,0 1 0,1-1 0,0 0 0,1-1 0,1 2-91,52 68 445,-12-16-287,-41-54-117,0 0-1,-1 1 1,0-1-1,-1 1 1,0 0-1,0 1 0,-1-1 1,0 1-1,-1-1 1,0 1-1,-1 0 1,0-1-1,-1 11-40,-1-18 36,1 1 1,-1 0-1,0 0 0,-1-1 0,1 1 1,0 0-1,-1-1 0,0 0 0,0 1 1,0-1-1,0 0 0,0 0 0,-1 0 1,0 0-1,1 0 0,-1-1 0,0 1 1,0-1-1,0 0 0,-1 0 0,-1 1-36,-7 4 54,1-1-1,-1 0 0,0-1 0,0 0 0,-12 2-53,12-4 76,-1-1 0,1-1 0,0 0 0,-8 0-76,-9-1-4990,10 0-2999,17 0 5110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8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1553,'0'0'10324,"0"0"-8979,0 0-881,0 0-336,0 0-112,0 0 0,0 0 0,36 0-16,3 0 112,0 0-112,-1-6-352,-6-8-4690,-28 7-1377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4:29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88 4322,'0'0'2089,"0"0"-875,0 0-283,0 0-69,0 0 125,-5-2-29,-16-10-316,20 12-631,1 0-1,-1 0 0,1 0 1,0-1-1,-1 1 0,1 0 1,0 0-1,-1-1 0,1 1 1,0 0-1,-1-1 0,1 1 0,0 0 1,-1-1-1,1 1 0,0 0 1,0-1-1,0 1 0,-1-1 1,1 1-1,0 0 0,0-1 0,0 1 1,0-1-1,0 1 0,0-1 1,0 1-1,0 0 0,0-1 1,0 1-1,0-1 0,0 1 1,0-1-1,0 1 0,0 0 0,0-1 1,1 1-1,-1-1 0,0 1 1,0 0-1,0-1 0,1 1 1,-1 0-11,11-12-73,0 5 95,1 1-1,0 0 0,0 1 0,0 1 0,0-1 0,1 2 0,0 0 1,0 0-1,0 1 0,0 1 0,0 0 0,0 1 0,0 0 1,0 1-1,8 2-21,-20-3 6,1 1 0,-1 0 0,0-1 0,1 1 0,-1 0 1,0 0-1,1 0 0,-1 0 0,0 0 0,0 0 0,0 0 0,0 0 0,0 1 1,0-1-1,0 0 0,0 1 0,-1-1 0,1 0 0,0 1 0,-1-1 0,1 1 1,-1-1-1,0 1 0,1-1 0,-1 1 0,0-1 0,0 2-6,0 1 9,1-1 0,-1 1-1,0 0 1,0-1 0,0 1 0,-1 0-1,1-1 1,-1 1 0,0 0 0,0-1-1,-2 4-8,-1-1-29,0 0 0,0-1 0,-1 1 0,0-1 0,-1 0 0,1 0 0,-1 0 0,0-1 0,0 0 0,-3 1 29,2 0-26,-1 0 1,1 1 0,0-1 0,1 1 0,-1 1 0,1-1-1,0 1 26,5-5-10,0-1 0,0 1 0,0 0 0,0-1 0,1 1 0,-1 0 0,1-1 0,-1 1 0,1 0 0,-1 0-1,1 0 1,0-1 0,0 1 0,0 0 0,0 0 0,0 0 0,0-1 0,1 1 0,-1 0 0,1 0 0,-1-1 0,1 1-1,-1 0 1,1 0 0,0-1 0,0 1 0,0-1 0,1 2 10,3 4-2,1 0 1,0 0-1,1 0 1,0-1-1,3 2 2,11 13-14,-18-19 17,-1 0 0,0 1-1,-1-1 1,1 0-1,0 1 1,-1 0 0,1-1-1,-1 1 1,0 0 0,0 0-1,0 0 1,0 0-1,-1 0 1,1 0 0,-1 0-1,0 0 1,1 0 0,-1 0-1,-1 0 1,1 0-1,0 0 1,-1 0 0,0 0-1,0 1-2,-1 1 50,-1 0 0,1 0 0,-1 0 0,0-1 0,-1 0 0,1 1-1,-1-1 1,0 0 0,0-1 0,0 1 0,0-1 0,-4 3-50,4-3 9,-59 46 897,57-43-1174,0 0 1,1 0-1,-1 1 1,2-1 0,-1 1-1,1 0 1,0 1-1,-2 3 268,1-2-5213,3-6 374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0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30 12294,'0'0'683,"-16"-4"-329,0-1-259,3 0 17,0 1-1,0 1 1,0 0-1,0 1 1,-1 1-1,1 0 1,-2 1-112,-9-1 321,14 0-118,-1 1 1,0 0-1,0 1 1,1 0-1,-3 1-203,10-1 35,0 0 0,0 0-1,0 0 1,0 0-1,1 0 1,-1 0-1,0 1 1,1 0 0,-1-1-1,1 1 1,0 0-1,-1 0 1,1 0-1,0 0 1,0 1 0,0-1-1,1 1 1,-1-1-1,1 1 1,-2 2-35,-1 9 24,0-1-1,1 1 1,0 0 0,1 1 0,1-1 0,0 0 0,1 1 0,1-1 0,0 3-24,0 8 6,1 0 6,1-1 0,1 0 0,1 1 0,2-2-1,0 2-11,1 0 13,-1 0 0,-2 1-1,0 0 1,-1 8-13,-4 26 24,0-59-21,-1 1 0,1-1 0,0 0 0,-1 0 0,1 1 0,-1-1 0,0 0 0,1 0 0,-1 0 0,0 0 1,1 0-1,-1 0 0,0 0 0,0 0 0,0 0 0,0 0 0,0-1 0,0 1 0,0 0 0,0-1 0,-1 1 0,1 0 1,0-1-1,0 0 0,0 1 0,-1-1 0,1 0 0,-1 1-3,0-1-89,-1 1 1,1-1-1,0 0 1,0 0-1,-1 0 0,1 0 1,0 0-1,-1 0 1,1-1-1,0 1 0,0-1 1,-1 0-1,1 1 1,0-1-1,0 0 0,-1-1 89,0 0-364,1 0 1,-1 0-1,1-1 0,0 1 0,0-1 0,0 1 0,0-1 0,-1-2 364,-8-19-5028,3-2-2293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0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0 665 7299,'18'2'2740,"120"20"-1891,-125-20-787,-1-1 1,0 0 0,1-1-1,-1 0 1,0-1 0,1-1-1,-1 0 1,9-2-63,-14 1 16,-1 1 0,0-1 1,1 0-1,-1-1 0,-1 1 0,1-1 0,0 0 1,-1-1-1,0 1 0,0-1 0,0 0 0,-1 0 0,1-1 1,-1 1-1,0-1 0,0-3-16,4-6 31,0 0 1,-2-1-1,0 1 0,0-2 0,-2 1 1,0 0-1,-1-1 0,0-3-31,0-9 86,-2 1-1,0-1 1,-2 1-1,-3-16-85,1 24 74,-2-1 0,-1 1-1,0 0 1,-1 1 0,-1 0-1,-1 0 1,-1 1 0,-1 0-1,0 0 1,-1 1 0,-1 1-1,0 0 1,-3-1-74,13 13 194,-1 0-1,0 0 1,-1 1 0,1-1-1,0 1 1,-1 0 0,0 0-1,0 1 1,0-1 0,0 1-1,0 0 1,0 0 0,-1 1-1,1 0 1,-1 0 0,1 0-1,-6 0-193,10 1 21,0 1 0,0-1 0,0 1 0,1-1 0,-1 1 0,0 0 0,0-1 0,1 1 0,-1 0 0,0 0 0,1 0 0,-1-1 0,1 1 0,-1 0 0,1 0-1,-1 0 1,1 0 0,-1 0 0,1 0 0,0 0 0,0 0 0,-1 0 0,1 0 0,0 0 0,0 0 0,0 0 0,0 0-21,-3 38-13,3-31 44,-4 112-10,5 1 0,5-1 0,5 0-1,13 43-20,-22-148-1,2 0 0,-1-1-1,2 0 1,0 0 0,1 0 0,6 12 1,-9-22-7,0 1 0,0-1 1,0 1-1,1-1 1,-1 0-1,1 0 1,0 0-1,1-1 1,-1 1-1,0-1 0,1 0 1,0 0-1,0-1 1,0 0-1,0 1 1,0-2-1,0 1 1,0-1-1,1 1 0,0-1 7,13 1-34,0 0-1,0-2 0,0 0 1,0-1-1,15-2 35,-27 1-9,0-1-1,-1 1 1,1-1-1,0 0 1,-1-1 0,0 0-1,0 0 1,0 0-1,1-2 10,10-6-3,-16 12 4,0 0 0,0 0 1,-1 0-1,1 0 0,0 0 0,0 0 1,0 0-1,0 0 0,-1 0 0,1 0 0,0 0 1,0 0-1,0 1 0,-1-1 0,1 0 1,0 1-1,0-1 0,-1 0 0,1 1 0,0-1 1,-1 1-1,1-1 0,0 1 0,-1 0 1,1-1-1,-1 1 0,1-1 0,-1 1 1,1 0-1,-1 0 0,1-1 0,-1 1 0,0 0 1,1 0-1,-1-1 0,0 1 0,0 0-1,2 2 8,0 0-9,-1-1-1,1 1 0,1-1 0,-1 1 0,0-1 1,1 0-1,-1 0 0,1 0 0,-1 0 0,1 0 1,0-1-1,0 1 0,0-1 0,0 1 2,19 1-4822,-18-3-962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1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12774,'0'0'1665,"0"0"-865,0 0 160,0 0-607,0 0-353,0 0-160,0 46-561,10-28-2928,-1-2-4371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29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7860,'0'0'867,"0"0"-360,0 0 541,0 0 398,5 15-584,0 5-712,-1-2-70,1 0 0,1 0-1,1 0 1,6 12-80,-11-28 2,-1 1-1,0-1 1,1 0-1,-1 0 1,1 0-1,0 0 1,0 0-1,0 0 1,0-1 0,0 1-1,0-1 1,0 1-1,0-1 1,1 0-1,-1 0 1,1 0-1,-1 0 1,1 0-1,-1 0 1,1-1-1,-1 1 1,1-1-1,-1 0 1,1 0-1,0 0 1,-1 0-1,1 0 1,-1 0-1,1-1 1,0 1-1,1-2-1,6-1-24,-1 0 0,0-1 0,0 0-1,0-1 1,-1 0 0,0 0 0,6-5 24,-10 7 7,11-8-60,1 0 0,1 1 1,2-1 52,-13 8-16,1 0 0,0 0 1,0 1-1,1 0 1,-1 0-1,0 1 1,0 0-1,1 0 1,5 1 15,-11 0 3,0 1 0,0-1 0,0 0 0,0 1 0,-1 0 0,1-1 0,0 1 0,0 0 0,-1 0 0,1 0 0,-1 0 0,1 1 0,-1-1 0,1 0 0,-1 0 0,0 1 0,1-1 0,-1 1 0,1 1-3,22 38 52,-17-26-44,1-1-32,1 1 0,0-2 0,1 1-1,1-1 1,0 0 0,10 8 24,-14-15-169,-1-1 1,1 0-1,0 0 1,1-1-1,-1 0 1,1 0-1,0-1 0,0 1 1,0-2-1,0 1 1,0-1-1,1-1 1,-1 1-1,4-1 169,6 0-394,0-1-1,1 0 1,-1-1-1,11-3 395,-20 3-53,0-1 0,-1-1 0,1 0-1,-1 0 1,1-1 0,-1 0 0,0 0-1,-1-1 1,1 1 0,1-3 53,28-26-149,-35 31 224,0 0 0,0 0-1,-1 0 1,1-1 0,0 1-1,-1 0 1,0-1-1,1 1 1,-1-1 0,0 0-1,0 1 1,-1-1 0,1 0-1,0 1 1,-1-3-75,-10 4 2959,5 1-2823,0 1 1,1-1 0,-1 1-1,0 0 1,0 0 0,1 1-1,-1-1 1,1 1 0,0 0-1,-1 0 1,1 1 0,0-1-1,0 1 1,0 0 0,1 0-1,-1 0 1,1 0 0,-1 1-1,1-1 1,0 1 0,0 0-1,-1 3-136,4-7 0,0 1-1,-1-1 1,1 0-1,0 1 1,0-1 0,0 1-1,-1-1 1,1 1-1,0-1 1,0 1-1,0-1 1,0 1-1,0-1 1,0 1 0,0-1-1,0 1 1,0-1-1,0 1 1,0-1-1,0 1 1,0-1 0,1 1-1,-1-1 1,0 1-1,0-1 1,0 0-1,1 1 1,-1-1-1,0 1 1,0-1 0,1 1-1,-1-1 1,0 0-1,1 1 1,-1-1-1,1 0 1,-1 0-1,1 1 1,-1-1 0,0 0-1,1 0 1,-1 1-1,1-1 1,-1 0-1,1 0 1,-1 0-1,1 0 1,-1 0 0,1 0-1,-1 0 1,1 0-1,-1 0 1,1 0-1,-1 0 1,1 0-1,-1 0 1,1 0 0,-1 0-1,1 0 1,-1-1 0,33-4-27,14-19-11,-40 19 10,1 1 0,-1 0 1,1 0-1,0 1 0,0 0 1,0 0-1,8-1 28,-14 4-3,-1 0 0,0 0-1,1 0 1,-1 0 0,0 0 0,1 0 0,-1 1 0,0-1 0,1 0-1,-1 1 1,0-1 0,0 1 0,1 0 0,-1-1 0,0 1 0,0 0 0,0-1-1,0 1 1,0 0 0,0 0 0,0 0 0,0 0 0,0 0 0,0 0 0,0 0-1,-1 1 1,1-1 0,-1 0 0,1 0 0,0 1 0,-1-1 0,0 0 0,1 0-1,-1 1 4,2 7 5,0 0-1,0 0 1,-1 0-1,0 9-4,-1-4 1,6 83 119,-8 83-120,0-150 14,-1 0 0,-1 0-1,-2-1 1,-1 0 0,-1 0 0,-2-1 0,0 0 0,-2 0 0,-1-1 0,-10 14-14,22-40-3,-8 10 45,9-12-41,0 1 0,-1-1 0,1 1 0,-1-1 0,1 1 0,0-1 0,0 1 0,-1-1 0,1 1 0,0-1 0,0 0 0,0 1 0,-1-1 0,1 1 0,0-1 0,0 0 0,0 1 0,0-1 0,0 1 0,0-1 0,0 0 0,1 1 0,-1-1 0,0 1 0,0-1-1,0-15-5,1 1 1,1 0 0,0 0-1,1 0 1,0 0 0,1 0-1,1 1 1,0 0 0,2 0-1,-1 0 1,1 0 0,1 1 0,4-4 4,1-4-537,2 1 0,1 1 0,0 0 0,15-13 537,-23 25-7227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1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0 128,'0'0'9733,"0"0"-6780,0 0-2126,0 0-69,0 0-62,-17 3-34,17-3-662,-20 3 172,-1 1 0,-10 5-172,29-9 6,1 1 0,-1 0 0,0 0 0,0 0 0,1 0 0,-1 0 0,1 0 1,-1 1-1,1-1 0,-1 0 0,1 1 0,0-1 0,0 1 0,-1 0 0,1-1 0,0 1 1,1 0-1,-1 0 0,0 0 0,0-1 0,1 1 0,-1 0 0,1 0 0,0 0 0,-1 0 0,1 0 1,0 0-1,0 0 0,0 0 0,1 1-6,-2 5 14,0 2-11,1 1 0,0 0-1,0 0 1,1 0 0,2 10-3,-2-16-1,1-1 1,-1 1 0,1 0-1,0-1 1,0 1-1,1-1 1,-1 0 0,1 0-1,0 0 1,0 0-1,0 0 1,1 0 0,-1-1-1,2 1 1,2 2-6,2 0-1,-1-1 0,1 1 1,-1-2-1,2 1 1,-1-1-1,0-1 1,1 0-1,-1 0 0,1-1 1,3 1 6,16 0-1989,0 0 1,0-2 0,3-2 1988,-17 1-1830,-1 0-4048</inkml:trace>
  <inkml:trace contextRef="#ctx0" brushRef="#br0" timeOffset="1">470 95 8596,'0'0'2945,"0"0"-2320,0 0-33,0 0 256,2 98 257,-2-56-417,0-3-448,13-4-224,8-9 32,2-9-48,3-14-16,-2-3-368,-1-24-2145,-18 2-2273,-5-8-1729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1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90 3041,'0'0'2337,"0"0"-1312,-25-89-737,25 89-288,0 2-3153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2897,'0'0'6857,"0"0"-5064,0 0-1575,0 0 55,0 0 79,6 8-75,0 2-202,-3-6-35,-1-1 0,1 1-1,0 0 1,0-1 0,0 0-1,0 0 1,0 1 0,1-2 0,-1 1-1,2 0-39,-3-1 30,1 1 0,-1-1 0,1 1 0,-1 0 0,0-1 0,0 1-1,0 0 1,-1 0 0,1 0 0,-1 1 0,0-1 0,1 0 0,-1 1 0,-1-1 0,1 0-1,0 1 1,-1 3-30,1-3 21,0 1 1,0 0-1,0 0 0,1 0 0,-1-1 0,1 1 1,2 3-22,-3-7-2,0 0 1,0 0 0,-1 0-1,1 0 1,0 0 0,0-1-1,0 1 1,0 0 0,0-1-1,0 1 1,0-1 0,0 1-1,0-1 1,0 1 0,0-1-1,0 0 1,0 0 0,1 1-1,-1-1 1,0 0 0,0 0-1,0 0 1,0 0 0,1 0-1,-1 0 1,0-1 0,0 1-1,0 0 1,0-1 0,0 1-1,0 0 1,0-1 0,0 0 1,4 0-4,-1-2 1,1 1 0,-1-1-1,0 1 1,0-1 0,3-3 3,-4 3-1,0 0 0,1 1 0,-1-1 1,1 1-1,0 0 0,0 0 1,0 0-1,0 0 0,0 1 0,0 0 1,0 0-1,1 0 0,-1 0 1,0 1-1,1-1 0,-1 1 0,0 0 1,1 0-1,0 1 1,9 1-37,0 2 0,0-1-1,-1 2 1,1 0 0,2 1 37,46 16-67,-39-18 50,1 0 1,0-2-1,0-1 1,0 0 0,-1-2-1,3-1 17,-19 0-1,0 0 0,0 0 0,0 0 1,0-1-1,0-1 0,0 1 0,-1-1 0,0 0 0,0 0 0,0-1 0,0 0 0,-1 0 1,1 0-1,-1-1 0,0 0 0,-1 0 0,0 0 0,0 0 0,0-1 0,-1 1 0,0-1 1,0 0-1,0 0 0,0-4 1,-2 30 794,1 0 1,1 0 0,6 17-795,1 13 217,3 24-126,6 26 38,-4 1 0,-5 0 0,-4 16-129,-6-103 11,-1-1 0,0 1 1,-1-1-1,0 1 1,-1-1-1,-4 10-11,6-18 6,0 0 0,-1 0 0,1-1-1,-1 1 1,0-1 0,0 1 0,0-1 0,0 0 0,-1 0-1,0 0 1,1 0 0,-1 0 0,0-1 0,0 1 0,0-1-1,-1 0 1,1 1 0,-1-2 0,1 1 0,-1 0 0,1-1-1,-1 0 1,-2 1-6,5-2 1,0 0 0,-1 1 0,1-1 0,0 0 0,-1 0 0,1 0 0,0-1 0,-1 1 0,1 0 0,0 0 0,0-1 0,-1 1 0,1-1 0,0 1 0,0-1 0,0 0 0,-1 1 0,1-1 0,0 0 0,0 0 0,0 0 0,0 0 0,0 0 0,1 0 0,-1 0 0,0 0 0,0 0 0,1 0 0,-1 0 0,1 0 0,-1 0 0,1-1 0,-1 1 0,1 0 0,0-1 0,-1 1 0,1-1-1,-2-8-34,1 1 0,0-1 1,1 0-1,0 0 0,0 0 34,0-2-1,1-1-14,-1 1 0,2-1-1,0 0 1,0 1 0,1-1 0,0 1 0,1 0-1,1 0 1,0 0 0,1 1 0,0 0 0,0 0 0,1 0-1,1 1 1,0 0 0,4-4 15,25-26-2519,-31 33 775,-1 2-3792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2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117 103 12438,'-102'29'947,"88"-22"-772,26-4-83,156-1 369,-110-3-367,103-5 773,28-10-867,165-29 508,134-12-224,-296 44-237,0 8-1,70 11-46,-202 0 25,0 2 0,0 2-1,8 5-24,-30-4-16,0 1 0,-1 1-1,0 2 1,-2 2-1,9 6 17,-32-16-298,0 1 0,0 0 1,9 9 297,-21-17-122,1 1 1,0-1 0,0 1-1,-1 0 1,1-1 0,-1 1 0,1 0-1,0-1 1,-1 1 0,1 0-1,-1 0 1,0 0 0,1 0 0,-1-1-1,0 1 1,1 0 0,-1 0-1,0 0 1,0 0 0,0 0 0,0 0-1,0 0 1,0 0 0,0 0-1,0 0 1,0 0 121,-6 14-6173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3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12358,'0'0'352,"0"0"-272,0 0-80,0 0-560,0 0-1441,0 0-1425,0 0-1872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3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8244,'0'0'1520,"0"0"-1103,0 0-193,0 0-16,0 0-112,0 0-96,25 88-2049,-16-85-6579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2401,'0'0'384,"-4"168"465,4-36 607,0 30-351,0 19-433,5 8-16,-1-2-319,-2-18-97,0-25-96,0-26 80,3-30-96,5-17-48,3-14-80,4-11 0,-2-18-416,-11-28-4418,-4-15 1856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17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0 528,'0'0'1660,"0"0"3006,0 0-3159,0 0-1483,3 25 278,13 374 2483,-16-267-2121,-17 120-664,1-92-640,4 118 640,12-262-4757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6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1 611 48,'0'0'12606,"0"0"-9797,20-4-2793,-2 1-26,0-1 0,0 0 0,0-1 0,-1-1 0,1-1 0,-2-1 0,1 0-1,-1-1 1,1-2 10,17-15-296,-1-1-1,-1-2 0,-2-2 0,-1 0 1,-1-2-1,-2-1 0,-1-2 1,-2 0-1,9-21 297,-26 45-12,0 0 1,0 0 0,-2-1-1,0 1 1,0-1-1,-1 0 1,0 0 0,-1 0-1,-1 0 1,0-1-1,-1-12 12,-1 25 16,1-1-1,-1 0 0,1 1 0,-1-1 0,1 1 1,-1-1-1,0 1 0,0-1 0,0 1 1,0 0-1,0-1 0,0 1 0,0 0 0,0 0 1,0-1-1,-1 1 0,1 0 0,0 0 0,-1 0 1,1 1-1,-1-1 0,1 0 0,-1 1 1,0-1-1,1 0 0,-1 1 0,1 0 0,-1-1 1,-1 1-16,-8-2 314,-1 1 1,1 1 0,0-1-1,-4 2-314,2-1 368,9 1-323,0 0 0,-1-1 0,1 2 0,0-1 0,0 0 0,0 1 0,0 0 0,0 0 1,0 0-1,1 0 0,-1 1 0,1-1 0,-1 1 0,1 0 0,0 0 0,0 0 0,0 1 0,1-1 0,-1 1 0,-1 2-45,-8 13 56,1 1 0,0 0 0,-3 10-56,11-23 17,-10 23 19,1 0 0,1 1 1,2 0-1,1 1 0,1 0 1,2 0-1,1 0 0,2 1 0,1 0 1,3 23-37,-1-49-2,-1-1 1,1 1 0,1-1 0,-1 1-1,1-1 1,1 0 0,-1 0 0,1 0-1,0 0 1,0 0 0,0 0 0,1-1-1,0 0 1,0 0 0,1 0 0,-1 0-1,1 0 1,0-1 0,0 0 0,1 0-1,-1-1 1,1 1 0,0-1 0,0 0-1,0-1 1,0 1 0,0-1 0,1-1-1,-1 1 1,0-1 0,1 0 0,4 0 1,8 0-23,0 0 0,1-1 0,-1-1 0,0-1 0,0-1 0,0-1 0,0 0 0,8-4 23,-27 8-1,12-5-20,1 1-1,-1 1 1,1 0 0,-1 0 0,1 2 0,7-1 21,-19 3-1,0-1 1,0 1 0,0 0-1,0 0 1,0 0 0,-1 0-1,1 0 1,0 0 0,0 0-1,-1 0 1,1 0 0,0 0-1,-1 0 1,0 0 0,1 1-1,-1-1 1,1 0 0,-1 0-1,0 1 1,0-1 0,0 0-1,0 1 1,2 6 2,0-4-105,0 0 1,0 0-1,0 0 0,1 0 0,-1 0 0,1 0 1,0-1-1,0 1 0,0-1 0,0 0 0,1 0 1,0 0-1,-1 0 0,1 0 0,1 0 103,-2-2-134,-1 0 0,0 0 0,1 0-1,0 0 1,-1 0 0,1 0 0,0-1 0,-1 1 0,1-1-1,0 0 1,-1 1 0,1-1 0,0-1 0,0 1-1,-1 0 1,1-1 0,0 1 0,-1-1 0,1 0-1,0 0 1,-1 0 0,1 0 0,-1 0 0,0-1 0,1 1-1,-1-1 1,1 0 134,2-3-601,0-1 0,0 1 1,-1-1-1,0 0 0,0 0 0,0-1 0,-1 1 0,0-1 1,0 0-1,-1 1 0,0-1 0,0 0 0,0-3 601,5-24-738,-2 0 0,0-8 738,-4 31-72,6-97-403,-4-27 475,-3 133 160,0 0 1,0 1-1,0-1 0,0 0 0,-1 0 0,1 0 0,0 0 1,-1 0-1,1 1 0,-1-1 0,0 0 0,0 0 0,1 1 0,-2-1-160,2 1 310,-1 0 0,0 0-1,0 1 1,0-1-1,0 0 1,0 1-1,0-1 1,-1 1-1,1-1 1,0 1 0,0 0-1,0-1 1,0 1-1,-1 0 1,1 0-1,0 0 1,0 0 0,0 0-1,-2 0-309,3 0-1,-1 0 0,0 0 0,0 1-1,1-1 1,-1 0 0,0 0 0,1 1 0,-1-1 0,0 0-1,1 1 1,-1-1 0,1 1 0,-1-1 0,0 1 0,1-1-1,-1 1 1,1-1 0,-1 1 0,1-1 0,0 1 0,-1 0 0,1-1-1,0 1 1,-1 0 0,1-1 0,0 1 0,0 0 0,-1-1-1,1 1 1,0 0 0,0 0 0,0 0 1,-2 29-1959,2-22 1228,-1 1 229,1 1-1,0-1 1,0 0-1,1 1 0,1-1 1,-1 0-1,1 1 0,1-1 1,0 0-1,3 8 503,7 0-1123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6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1 544,'0'0'6200,"0"0"-2841,-17 0-1406,-58 1-395,71-1-1430,1 0-1,0 0 1,-1 0-1,1 1 1,0-1-1,0 1 1,-1 0-1,1 0 1,0 0-1,0 0 1,0 1-1,0-1 1,0 1-1,1 0 0,-3 2-127,4-3 30,-1 0-1,1 1 0,0-1 0,0 1 0,0-1 0,0 1 0,1 0 0,-1-1 0,0 1 0,1 0 0,-1 0 0,1 0 0,0-1 0,-1 1 0,1 0 0,0 0 0,0 0 0,0-1 0,1 1 0,-1 0-29,1 6 2,1-1 0,0 0 0,1 0-1,0 0 1,0 0 0,0-1 0,1 1-1,0-1 1,0 0 0,3 3-2,10 12 31,-8-10-28,0 1 0,0 0 1,2 6-4,-8-13 3,-1-1 0,0 1 0,0 0 0,-1 0 0,1 0 0,-1 0 0,0 0 0,0 0 0,-1 1 0,0-1 0,0 4-3,0-6 7,-1 0 0,0-1 0,0 1 0,0-1 0,0 1 0,0-1-1,-1 0 1,1 1 0,-1-1 0,0 0 0,1 0 0,-1 0 0,0 0 0,0 0-1,0-1 1,0 1 0,-1 0 0,1-1 0,0 0 0,-3 2-7,-9 4 34,0 0 0,-1-1 0,0 0-34,11-5 1,-5 3 1,2-2-14,1 1 0,-1-1 0,0 0 0,0 0 0,0-1 0,-6 1 12,12-4-1217,5-3 351,25-17-2012,1 1 0,1 1 0,1 2 0,10-4 2878,-17 10-1911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31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15 32,'0'0'6053,"0"0"-4033,-18-2-1300,2-1-563,-13-1 564,1 1 1,-2 1-1,-11 1-721,38 1 54,1 0-1,0 1 1,0-1-1,0 1 1,0-1-1,0 1 1,0-1-1,0 1 1,0 0-1,0 0 0,0 0 1,1 0-1,-1 0 1,0 1-1,1-1 1,-1 1-1,0-1 1,0 2-54,-1 1 28,1-1 0,0 1 0,0-1 1,0 1-1,0 0 0,1 0 1,-1 0-1,1 0 0,-1 3-28,0 4-4,1 0 0,0 0 1,1 0-1,0 0 0,0 0 0,1 0 0,1 3 4,1-5 1,0-1-1,1 0 0,0 1 0,0-1 0,1-1 1,0 1-1,0-1 0,1 0 0,0 0 0,0 0 1,6 4-1,18 23 3,-24-27 22,17 25 344,-22-31-336,0 0-1,0 0 1,0 1-1,-1-1 0,1 0 1,-1 1-1,1-1 1,-1 1-1,1-1 0,-1 0 1,0 1-1,0-1 1,0 1-1,1-1 0,-1 1 1,-1-1-1,1 1 1,0-1-1,0 1 0,-1-1 1,1 2-33,-2-2 78,1 1 1,-1-1 0,1 0 0,-1 1-1,0-1 1,1 0 0,-1 0-1,0 0 1,0 0 0,0-1-1,0 1 1,0 0 0,0-1-1,0 1 1,0-1 0,0 0-1,0 1 1,-1-1-79,-42 1-10,38-1 109,-9 1-734,10-1 876,-1 1-1,1-1 1,-1-1 0,1 1-1,-3-2-240,-6-6-2839,14 8 2305,0-1 0,1 0-1,-1 0 1,1 0 0,-1 0 0,1 0-1,-1 1 1,1-1 0,0 0 0,-1 0-1,1 0 1,0 0 0,0 0 0,0 0-1,0-1 1,0 0 534,0-3-3543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6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0 8996,'0'0'2735,"0"0"-777,0 0-461,0 0-238,0 0-237,-3 7-457,-3 13-477,1 0-1,1 1 1,1-1 0,1 1-1,0 4-87,0 114 67,2-93-1,0 71 12,0-66-2408,-8-51-1421,4-3 3103,0 1-1,0-1 1,-1 0-1,2 0 0,-1 0 1,0-1-1,1 1 1,-1-1-1,0 0 649,-31-44-1329,11 15 1530,-30-25 4207,30 34 337,24 23-4716,0 1-1,-1 0 1,1 0-1,0 0 1,0 0-1,0 0 1,0 0-1,0 0 1,0-1-1,0 1 1,0 0 0,0 0-1,0 0 1,0 0-1,0 0 1,0-1-1,0 1 1,0 0-1,0 0 1,0 0-1,0 0 1,0 0 0,0-1-1,0 1 1,0 0-1,0 0 1,0 0-1,0 0 1,0 0-1,0-1 1,0 1-1,0 0 1,0 0-1,0 0 1,0 0 0,0 0-1,1 0 1,-1 0-1,0-1 1,0 1-1,0 0 1,0 0-1,0 0 1,0 0-1,0 0 1,1 0-1,-1 0 1,0 0-29,11-4 318,18 0-557,-26 3 348,72-8-602,134-13 500,-139 18-3810,-2 2-3980,-51 2 4485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7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5491,'0'0'5944,"0"0"-4010,0 0-1526,0 0-333,5 0-17,-1-1-37,1-1 1,0 0-1,0 0 0,-1 0 0,1 0 0,-1-1 0,0 1 0,1-1 0,-1 0 0,0-1 1,-1 1-1,1-1 0,1-1-21,49-61 148,-34 40-122,-7 10-14,-4 3-23,1 1-1,1 1 0,-1 0 0,4-2 12,-12 12-19,-2 1 15,0 0 1,0 0-1,0 0 0,0 1 0,0-1 0,0 0 0,0 0 1,0 0-1,0 1 0,0-1 0,0 0 0,0 0 1,0 0-1,0 0 0,0 1 0,0-1 0,0 0 0,0 0 1,1 0-1,-1 0 0,0 0 0,0 1 0,0-1 1,0 0-1,0 0 0,0 0 0,1 0 0,-1 0 0,0 0 1,0 0-1,0 0 0,0 1 0,1-1 0,-1 0 1,0 0-1,0 0 0,0 0 0,1 0 0,-1 0 0,0 0 1,0 0-1,0 0 0,0 0 0,1 0 0,-1 0 1,0 0-1,0 0 0,0 0 0,0-1 0,1 1 0,-1 0 1,0 0-1,0 0 0,0 0 0,0 0 0,1 0 1,-1 0-1,0-1 4,-1 134 1078,-7 18-1078,3-103-264,2 1 1,3 0 0,3 29 263,-3-77-293,4 16-1210,-4-16 1280,0-1 0,0 1 0,0-1 0,0 0 1,0 1-1,0-1 0,0 1 0,1-1 0,-1 0 0,0 1 1,0-1-1,1 0 0,-1 1 0,0-1 0,0 0 0,1 1 1,-1-1-1,0 0 0,1 0 0,-1 1 0,1-1 0,-1 0 1,0 0-1,1 0 0,-1 1 0,0-1 0,1 0 0,-1 0 1,1 0-1,-1 0 0,1 0 0,-1 0 223,5-1-4052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7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1553,'0'0'13174,"0"0"-12134,0 0-1040,0 0 96,0 0-64,0 0 64,90 8-32,-64-1 96,1-2-160,-3-3 128,-3-2-128,-8 0-1360,-13 0-3282,0 0-5171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8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7491,'-2'16'257,"-11"111"1162,-12 39-1419,11-108 264,-18 44-264,2-9 309,27-80-110,-1 0 0,2 0-1,0 0 1,1 1-1,0-1 1,1 1 0,0-1-1,1 1 1,1-1-1,2 12-198,-3-19 14,1-1-1,0 1 1,0 0-1,0-1 0,1 0 1,0 1-1,0-1 1,0 0-1,1 0 0,-1-1 1,1 1-1,0-1 1,0 0-1,1 0 0,0 0 1,-1 0-1,1-1 1,0 0-1,1 0 0,-1 0 1,0-1-1,1 1 1,-1-1-1,1-1 1,2 1-14,7 1-152,0-1 1,1 0 0,-1-1 0,0-1 0,1 0 0,3-2 151,-11 1-1076,0 0 0,1-1 1,-1 1-1,0-2 0,0 1 1,7-4 1075,1-5-3516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3:29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7 11557,'0'0'825,"0"0"-572,5-1-240,20-2 18,-1 1 0,0 2 0,1 0 0,-1 1 0,1 1-31,-22 0 6,1-1 0,0 1 0,-1 0 0,1 0 1,-1 0-1,1 0 0,-1 0 0,0 1 0,0-1 0,0 1 0,0 0 0,0 0 0,-1 0 0,0 0 0,1 1 0,-1-1 0,0 1 0,-1-1 0,1 1 1,0 0-1,-1 0 0,0-1 0,0 1 0,0 2-6,4 15-1,-2-1 0,0 1 0,-1 0 0,-1 2 1,-1-18-6,4 281-17,-6-225 213,-3-1 0,-3 1 0,-11 39-190,15-85 293,0-1 1,0 0-1,-1 0 0,-1 0 0,0 0 1,-1-1-1,-6 8-293,10-16 128,-1-1 0,1 1 0,-1-1 0,0 0 1,-1 0-1,1-1 0,-1 1 0,0-1 0,0 0 0,0 0 0,0 0 1,0-1-1,-1 0 0,1 0 0,-1 0 0,1-1 0,-1 0 0,0 0 0,1 0 1,-5-1-129,5 1 27,1-1 0,0 0 0,-1 0 0,1 0 0,-1 0 0,1-1 0,0 0 1,-1 0-1,1 0 0,-1-1-27,3 1-49,1 0 0,-1 0 0,1 0 0,-1-1 0,1 1 0,0 0 0,0-1 0,-1 0 0,1 1 0,0-1 0,0 0-1,0 1 1,1-1 0,-1 0 0,0 0 0,1 0 0,-1 1 0,1-1 0,0 0 0,-1 0 0,1 0 0,0 0 0,0-2 49,0-24-3606,0 19-637,0-2-5009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25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1325 9 6851,'0'0'1171,"0"0"-674,0 0-321,2-8 189,-3 28 376,0 1 1,-2-1-1,-1 0 0,0 0 0,-3 4-741,-35 99 922,31-91-654,-31 76-40,-3-1 1,-6-3-1,-18 21-228,25-49 282,-4-2 0,-3-3 0,-3-2-1,-3-2 1,-24 18-282,24-31 628,-2-3 0,-2-2 0,-5-2-628,31-24 158,-1-2 0,-1-1 0,0-2-1,-2-2 1,0-1 0,-22 4-158,14-6 117,-2 1-5,-32 4-112,81-18-24,-1 0-1,1 0 1,0 0 0,0 0-1,-1 0 1,1 0 0,0 0-1,0 0 1,-1 0 0,1 0-1,0 0 1,0 0-1,-1 0 1,1 0 0,0 0-1,0 0 1,-1 0 0,1-1-1,0 1 1,0 0 0,-1 0-1,1 0 1,0 0 0,0 0-1,0-1 1,-1 1 0,1 0-1,0 0 1,0-1-1,0 1 1,0 0 0,0 0-1,0 0 1,-1-1 0,1 1-1,0 0 1,0 0 0,0-1-1,0 1 1,0 0 0,0-1-1,0 1 1,0 0-1,0 0 1,0-1 0,0 1 24,4-14-3341,10-5-2856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25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0 225 9476,'0'0'955,"0"0"-621,0 0-249,13-18-39,-5 5-36,1-2 10,1 1 1,0 1 0,0 0 0,2 1-1,-1 0 1,2 0 0,0 1 0,7-4-21,-6 5 84,0 1 1,1 0-1,0 1 1,1 1-1,0 0 1,0 1 0,0 1-1,1 0 1,0 2-1,0 0 1,0 0-1,0 2 1,0 0-1,0 1 1,0 1-1,4 1-84,-16-2 44,0 1 0,1 1 0,-1-1 0,0 1 0,0 0 0,0 0 0,0 0 0,-1 0 0,1 1 0,-1 0 0,1 0 0,-1 1 0,0-1 0,0 1-1,1 1-43,0 1 65,0 0 0,-1 1 0,0 0-1,0 0 1,0 0 0,-1 1-1,0-1 1,0 1 0,1 4-65,1 17 121,0 0 1,-2 0 0,-1 0-1,-1 1 1,-1 2-122,0-20 2,0 56-1261,0-59-3770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29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12710,'0'0'736,"0"0"209,0 0-881,0 0-64,0 0-128,0 0 80,0 0 48,98-42 64,-59 34-48,-5 2 32,-4 3 48,-5 3-96,-5 0-96,-9 0-2658,-11 0-2256,0 0-641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29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9492,'0'0'833,"0"0"-644,0 21-160,-3 140 41,2-128-44,-2 0 0,-1 0 0,-1 0 0,-7 20-26,-43 125 287,25-88-86,21-62 7,2 1-1,0 0 0,2 0 1,1 1-1,2 0 1,1-1-1,1 1 1,2 13-208,-1-37 6,0 0 0,0 0 0,0-1 0,1 1 0,0 0 0,0-1 0,1 1 0,0-1 0,0 0 1,0 0-1,0 0 0,1 0 0,0 0 0,2 1-6,1 2 37,1-2 1,0 1-1,1-1 1,-1-1-1,1 1 0,0-2 1,0 1-1,4 0-37,12 4 195,1-1 0,0-1-1,0-2 1,0 0 0,1-2-1,5-1-194,-25-1-77,22 1 325,1 0 0,-2 3 1,6 1-249,13 11-2933,-45-16-1989,-2-1-211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35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0 7155,'0'0'843,"0"0"-648,0 0 37,0 0 795,0 0 641,0 0-892,0 0-568,-12 7 123,-11 6-221,5-3 200,0 0 0,0 1-1,1 1 1,1 1-310,11-9 65,0 0 0,1 0 1,0 1-1,0-1 0,0 1 0,0 0 0,1 0 1,0 0-1,0 1 0,0-1 0,1 1 0,0-1 0,0 1 1,0 0-1,1 0 0,-1 0 0,2 1-65,-1 1 6,0 1 1,1 0-1,1 0 0,0 0 1,0-1-1,0 1 0,1 0 1,0-1-1,3 6-6,0-2-2,1-1 0,0 0 0,1 0 0,0 0 0,1-1 1,3 3 1,36 39 18,-25-30 3,-2 1 1,0 1-1,2 6-21,-18-23 6,0-1 0,0 1 0,-1-1 0,1 1 0,-1 0 0,-1 1 0,0-1 1,0 0-1,0 1 0,-1-1 0,0 1 0,0-1 0,-1 1 0,0-1 0,0 1-6,-1-5 8,0-1 0,0 1-1,0 0 1,-1-1 0,1 0 0,-1 1-1,1-1 1,-1 0 0,0 0 0,0 0 0,1 0-1,-2 0 1,1 0 0,0 0 0,0-1 0,0 1-1,-1-1 1,1 1 0,-1-1 0,1 0 0,-1 0-1,0 0 1,1-1 0,-2 1-8,-10 3 13,0 0-1,-1-2 1,1 1-1,-1-2-12,1 1 8,6-1-11,0 0-1,-1 0 0,1-1 0,0 0 0,0 0 0,0-1 1,-8-2 3,15 3-31,1 0 0,-1-1 1,0 1-1,1 0 0,-1-1 1,1 1-1,-1-1 0,1 1 1,0-1-1,-1 1 0,1-1 1,-1 1-1,1-1 1,0 0-1,-1 1 0,1-1 1,0 1-1,0-1 0,0 0 1,-1 1-1,1-1 0,0 0 1,0 1-1,0-1 0,0 0 1,0 1-1,0-1 0,0 0 31,4-19-1119,-4 20 1098,2-8-665,1 1 0,1 0 0,-1-1 0,1 2 0,0-1 0,1 0 0,-1 1 0,1 0 0,0 0 0,1 0 0,0 1 0,0 0 0,0 0 0,7-4 686,11-7-3231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0 224,'0'0'11301,"0"0"-10981,2 111-208,-12-37-47,-7 8 175,-4 6 32,-2 4-144,0-4-64,1-10-64,3-15-48,4-21-3154,3-21-1520,12-21 1889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36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 1 9652,'0'0'2594,"0"0"-2082,0 0-448,0 0 192,-30 125 224,22-59-208,5 6-224,3 8 32,0 2-80,0-1 80,0-5-80,0-16-1344,0-52-3058,-2-8-2657</inkml:trace>
  <inkml:trace contextRef="#ctx0" brushRef="#br0" timeOffset="1">76 475 7844,'0'0'2065,"-68"-91"-193,61 73-431,7 6-929,0 2-288,22 5-192,25-2 0,19 7 16,7 0 16,8 0-64,-51 0-1872,-8 0-2354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39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2 8612,'0'0'1561,"0"0"-403,-17 0-283,-55-1-14,66 1-774,0 0-1,0 0 0,1 1 0,-1 0 1,0 0-1,1 0 0,-1 1 0,0 0 1,1 0-1,0 0 0,-1 1 0,1 0 1,0 0-1,1 0 0,-1 0 0,0 1 1,1 0-1,0 0 0,0 0 0,0 0 1,0 1-1,1 0 0,0 0 0,-2 2-86,0 3 11,0 1 0,1-1-1,0 1 1,0 0 0,1 0 0,1 1-1,0-1 1,0 1 0,1-1-1,1 10-10,0-20-4,0 1-1,0 0 1,1-1-1,-1 1 1,0 0-1,1-1 1,-1 1 0,1 0-1,0-1 1,0 1-1,0-1 1,-1 1-1,1-1 1,1 0-1,-1 1 1,0-1-1,0 0 1,0 0-1,1 0 1,-1 0-1,0 0 1,1 0-1,-1 0 1,1 0-1,-1-1 1,1 1 0,0 0-1,-1-1 1,1 1-1,0-1 1,-1 0-1,1 0 1,0 1-1,0-1 5,9 1-269,1 0 0,0-1 0,0 0 0,8-2 269,-9 1-532,44-9-1576,-52 25 2172,-2-11-49,0 0 0,0-1 0,1 1 0,-1 0 0,1-1 0,0 1 1,0-1-1,1 0 0,-1 0 0,1 1 0,-1-1 0,1-1 0,0 1 0,0 0 0,0-1 0,3 2-15,-4-2-128,1-1-1,-1 0 1,1 0-1,-1 0 1,1 0-1,0 0 1,-1-1-1,1 1 1,0-1-1,0 1 0,-1-1 1,1 0-1,0 0 1,0-1-1,-1 1 1,1 0-1,0-1 1,-1 0-1,1 1 1,0-1-1,-1 0 1,1-1-1,-1 1 0,1 0 1,1-2 128,3-3-802,1-1 1,-1 1-1,0-2 0,-1 1 0,0-1 1,0 0-1,-1 0 0,0 0 1,1-4 801,-2 4-5,0 1 1,0-1 0,-1-1 0,-1 1-1,1 0 1,0-6 4,-5 39 8034,2 3-4126,1 7-3857,3 0 1,1 0-1,2 5-51,-6-37 3,-1-3-3,0 1 1,-1 0-1,2 0 1,-1 0-1,0-1 1,0 1 0,0 0-1,0 0 1,0-1-1,1 1 1,-1 0-1,0-1 1,0 1-1,1 0 1,-1 0-1,1-1 1,-1 1-1,1-1 1,-1 1-1,1 0 1,-1-1-1,1 1 1,-1-1-1,1 1 1,0-1-1,-1 0 1,1 1 0,0-1-1,-1 0 1,1 1-1,0-1 0,2-5-45,13-88 139,-9 49 17,7-25-111,-13 65 4,0 1 0,1-1 0,-1 1 0,1-1 0,0 1 0,0 0 0,0 0 1,0 0-1,1 0 0,-1 0 0,1 1 0,0-1 0,-1 1 0,1-1 0,0 1 0,1 0 0,-1 0 0,0 1 0,1-1-4,10-4 17,-1 1-1,1 1 1,0 0 0,6 0-17,11-4 14,-15 4-153,62-20 291,-34 1-2900,-36 15-1590,-4-1-1865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39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5619,'0'0'2251,"0"0"-1298,0 0-270,0 0 205,0 0 275,5 14 425,-4-13-1536,5 16 189,-1-1 0,0 1-1,-1 0 1,-1 0 0,-1 1-1,0 2-240,3 99 627,2 116-965,-7-233 140,0-2 66,0 1 0,1-1-1,-1 0 1,0 1-1,0-1 1,0 0-1,0 1 1,0-1-1,0 0 1,0 1-1,0-1 1,0 0-1,0 1 1,0-1 0,0 0-1,0 1 1,0-1-1,0 0 1,-1 1-1,1-1 1,0 0-1,0 1 1,0-1-1,0 0 1,-1 1 0,1-1-1,0 0 1,0 0-1,0 1 1,-1-1-1,1 0 1,0 0-1,-1 0 1,1 1-1,0-1 1,0 0 0,-1 0-1,1 0 1,0 0-1,-1 0 1,1 1-1,0-1 1,-1 0-1,1 0 1,0 0-1,-1 0 1,1 0-1,-1 0 134,-8 0-6743</inkml:trace>
  <inkml:trace contextRef="#ctx0" brushRef="#br0" timeOffset="1">1 335 7812,'0'0'3569,"0"0"-1936,0 0-1297,0 0-48,32-86 80,18 79-240,16 7 17,7 0-129,-43 0-16,-7 0-5667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39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14903,'0'0'624,"0"0"-544,0 0-64,0 0-32,0 0-960,24 88-4995</inkml:trace>
  <inkml:trace contextRef="#ctx0" brushRef="#br0" timeOffset="0.99">65 308 9764,'0'0'3426,"0"0"-2305,0 0 127,0 0-688,0 0-560,0 0-496,3 29-9332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0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22 7283,'0'0'1129,"0"0"-740,0 0-127,0 0 338,0 0 382,-17-4 80,13 3-1005,-18-4 425,0 1 0,-1 0 0,1 2 0,-1 1 0,-8 0-482,28 1 30,1 1-1,0-1 0,-1 0 0,1 0 0,0 1 0,-1-1 1,1 1-1,0 0 0,0 0 0,-1 0 0,1 0 0,0 0 1,0 0-1,0 1 0,0-1 0,1 1 0,-1-1 0,0 1 1,0 0-1,1-1 0,-1 1 0,1 0 0,0 0 0,0 0 1,-1 0-1,1 0 0,0 1 0,1-1 0,-1 0 0,0 0 1,1 2-30,-1 0-2,1 0 0,0 0 1,0-1-1,0 1 1,1 0-1,-1 0 0,1 0 1,0 0-1,0-1 0,1 1 1,-1-1-1,1 1 1,-1-1-1,1 1 0,0-1 1,1 0-1,-1 0 1,2 2 1,46 46 18,-33-34-4,0 1 1,-1 0-1,6 10-14,-20-26 7,-1-1 0,0 1-1,1 0 1,-1 1 0,0-1 0,0 0 0,0 0 0,0 0-1,-1 1 1,1-1 0,-1 0 0,1 0 0,-1 1-1,0-1 1,0 1 0,0-1 0,0 0 0,0 1 0,0-1-1,-1 0 1,1 1 0,-1-1 0,0 0 0,0 0 0,0 1-1,0-1 1,0 0 0,0 0 0,0 0 0,-1 0-1,1 0 1,-1 0 0,1-1 0,-1 1 0,0 0 0,1-1-1,-1 0 1,0 1 0,0-1 0,0 0 0,-1 0 0,1 0-1,0 0-6,-11 5-7,0-1 0,0 0-1,-1-1 1,1-1 0,-1 0-1,0-1 1,0 0 0,-4-1 7,25-11-3023,58-42 117,-8 8-663,-39 27 266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1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6947,'0'0'2193,"0"0"-1745,0 0 257,0 0 639,0 0 241,32 109-929,-30-44-400,0 2-208,-2-1 65,3 0-113,-1-10 0,-2-9 0,0-7-737,0-36-2368,-5-4-2978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1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109 196 6243,'-14'-16'2300,"-48"-54"-633,59 67-1501,0-1 0,0 0 0,0 0 0,0 0 0,0 0 0,1 0 0,0-1 0,0 1 0,0-1 0,1 1 0,-1-1 0,1 0 0,0 1 0,0-1 0,1 0 0,-1 0 0,1 0 0,1-4-166,-1 8 2,0 0 1,0 0-1,0 0 0,1 0 1,-1 0-1,0 0 0,1 0 1,-1 1-1,1-1 0,-1 0 0,1 0 1,-1 0-1,1 1 0,0-1 1,-1 0-1,1 0 0,0 1 1,0-1-1,-1 1 0,1-1 1,0 1-1,0-1 0,0 1 0,0-1 1,0 1-1,-1 0 0,1-1 1,0 1-1,0 0 0,0 0 1,0 0-1,0 0 0,0 0-2,41-2 14,-30 3-3,25 0-86,1 2-1,-1 1 0,0 2 1,6 4 75,147 43-3487,-97-25-2304,46 6 5791,-139-34 125,1 0 0,-1 0 0,0 0 0,1 0 0,-1 0-1,0 0 1,1 0 0,-1 0 0,0 0 0,0 0 0,1 1 0,-1-1 0,0 0 0,1 0 0,-1 0-1,0 0 1,0 0 0,1 1 0,-1-1 0,0 0 0,0 0 0,1 0 0,-1 1 0,0-1-1,0 0 1,0 0 0,1 0 0,-1 1 0,0-1 0,0 0 0,0 1 0,0-1 0,0 0 0,0 0-1,0 1 1,1-1 0,-1 0 0,0 1 0,0-1 0,0 0 0,0 1 0,0-1 0,0 0 0,0 0-1,-1 1 1,1-1 0,0 0 0,0 1 0,0-1 0,0 0 0,0 0 0,0 1 0,0-1 0,-1 0-1,1 1 1,0-1 0,0 0 0,0 0 0,-1 0 0,1 1 0,0-1 0,0 0 0,-1 0 0,1 0-125,-20 16 2010,15-12-1737,0 1-108,1-1 0,0 1 0,0 0 1,0 0-1,1 1 0,-1-1 0,1 1 1,0 0-1,1-1 0,0 1 0,0 1 0,0-1 1,1 0-1,-1 0 0,2 1 0,-1 0-165,0-3 8,1 0-1,-1 0 1,1 0-1,0 0 0,0 0 1,1 0-1,-1 0 0,1 0 1,0 0-1,0 0 1,0 0-1,1 0 0,-1 0 1,1-1-1,0 1 0,0-1 1,0 1-1,1-1 0,-1 0 1,1 0-1,0 0 1,-1 0-1,1 0 0,1-1 1,1 2-8,1-1-14,0 0 0,1 0 1,-1-1-1,1 0 0,0 0 1,0 0-1,0-1 0,-1 0 0,1-1 1,0 0-1,0 0 0,0 0 1,0-1-1,0 0 0,6-1 14,-9 1 6,0 0-1,-1 0 1,1-1-1,0 1 0,0-1 1,-1 0-1,1 0 1,-1 0-1,0 0 1,0-1-1,1 1 0,-2-1 1,1 0-1,0 0 1,0 0-1,-1 0 1,0-1-1,1 1 1,-1-1-1,-1 1 0,1-1 1,0 0-1,-1 1 1,0-1-1,0 0 1,0 0-1,0-1-5,0 0 17,0 0 0,-1 0 0,1 0 1,-1 0-1,0-1 0,-1 1 0,1 0 0,-1 0 0,0 0 0,0 0 0,-1 0 1,1 1-1,-1-1 0,0 0 0,0 0 0,-1 1 0,1 0 0,-1-1 0,0 1 1,0 0-1,-1 0 0,1 1 0,-1-1 0,0 1 0,0 0 0,0 0 0,0 0 1,-1 0-1,1 1 0,-1-1 0,-2 0-17,-4-3 8,5 2-7,0 1 0,-1 0 0,1 0-1,-1 0 1,1 1 0,-1 0 0,0 0 0,0 1 0,0 0-1,47 0-105,-19-1 85,0 2-1,0 1 1,19 3 20,-34-3 0,0 0 0,0 0 0,0 1 0,0 0-1,0 1 1,0-1 0,-1 1 0,0 0 0,1 0 0,-1 1-1,0 0 1,0-1 0,-1 2 0,1-1 0,1 2 0,3 7 21,-1-1 1,1 1-1,-2 0 1,0 1 0,-1 0-1,0 0 1,-1 0-1,-1 1 1,2 9-22,4 28 56,-2 0 0,-2 7-56,-4-31 3,25 280 141,-26-296-96,-1-19-4,-2-22-32,-5-41-42,-2-32-382,4-23 412,5 100-164,-1-8 37,2-1-1,1 1 1,2-1 0,1-1 127,-3 24-5,1 1 0,0 0 0,1 0 0,0 0 0,0 1 0,1-1 0,0 1 0,1 0 0,0 1 0,0-1 0,1 1 0,0 0 0,0 1 1,1 0-1,2-2 5,-5 5-13,1 0 0,0 1 1,1 0-1,-1 0 0,1 0 1,-1 0-1,1 1 0,0 0 1,0 1-1,0 0 0,1-1 13,10 1-40,-1 0 1,1 1-1,16 2 40,-31-2 10,0 0 0,1 1 1,-1 0-1,0-1 0,0 1 0,0 0 1,1 0-1,-1 1 0,0-1 0,0 1 1,0 0-1,-1-1 0,1 1 0,0 0 1,-1 1-1,1-1 0,-1 0 0,0 1 1,0-1-1,0 1 0,2 2-10,-3-2 15,0-1 0,0 1-1,0-1 1,-1 1-1,1 0 1,-1-1 0,0 1-1,1 0 1,-1-1 0,0 1-1,0 0 1,-1-1 0,1 1-1,-1 0 1,1-1 0,-1 1-1,0-1 1,0 1 0,0-1-1,0 1 1,0-1-1,0 0 1,-1 1 0,1-1-1,-1 0 1,0 0 0,-1 1-15,-9 9 137,0-1 0,-1-1 0,0 1 0,-1-2 0,0 0 1,-13 5-138,-26 19 199,53-33-333,0 0 5,0 0 1,0 0-1,0 0 0,0 0 0,0 0 0,0 0 0,0 0 0,0 0 0,0 0 1,0 0-1,0 0 0,0 0 0,0 0 0,0 0 0,0 0 0,0 0 0,0 0 0,0 0 1,0 0-1,0 0 0,0 0 0,0 1 0,0-1 0,0 0 0,0 0 0,0 0 1,0 0-1,0 0 0,0 0 0,0 0 0,0 0 0,0 0 0,0 0 0,0 0 1,0 0-1,0 0 0,0 0 0,0 0 0,0 0 0,0 0 0,0 0 0,0 0 0,0 0 1,0 0-1,0 0 0,0 0 0,0 0 0,0 0 0,0 1 129,11-1-5210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2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8356,'0'0'0,"0"0"-2001</inkml:trace>
  <inkml:trace contextRef="#ctx0" brushRef="#br0" timeOffset="1">42 212 10549,'0'0'2817,"0"0"-1440,0 0-145,-32 101-639,32-78-481,0-16-112,2-3-3106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3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7459,'0'0'958,"0"0"-406,0 0 289,-17 6 789,-54 23 5,67-28-1537,1 1-1,-1 0 0,0 0 0,1 1 0,0-1 0,0 1 1,-1 0-1,2-1 0,-1 2 0,0-1 0,0 0 1,1 0-1,0 1 0,0-1 0,0 1 0,0 0 0,0-1 1,0 3-98,0 3 49,1 0 0,-1 0 1,1 0-1,1 0 1,0 0-1,0 6-49,1 3 33,0-8-26,0 1 0,1-1 0,0 1 0,1-1 0,0 0 0,1 0 0,0 0 0,1-1-1,1 3-6,0-2 14,-2 0 0,1 0 0,-1 0 0,-1 0-1,0 1 1,-1-1 0,1 1 0,-2 0-1,1 3-13,-2-10 6,0-1 0,0 0 0,0 0 0,-1 0 0,1 0-1,-1 0 1,0 1 0,1-1 0,-1 0 0,-1 0 0,1-1-1,0 1 1,-1 0 0,1 0 0,-2 1-6,-1 0 11,-1 0-1,1-1 1,-1 1 0,1-1 0,-1 0-1,0 0 1,0-1 0,-3 1-11,-3 3 26,0-1 0,0-1 1,0 0-1,-1-1 0,1 0 1,-1-1-1,0 0 1,-12 0-27,27-7-3341,12-8-693,6-2-2267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3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10597,'0'0'1601,"0"0"-1457,0 0 416,13 104 464,-13-33-607,0 5-257,-5 4-16,-1-9-128,-3-11 32,-1-4-48,-3-10-993,7-43-2624,-1-3-2082</inkml:trace>
  <inkml:trace contextRef="#ctx0" brushRef="#br0" timeOffset="1">1 423 9044,'0'0'2369,"0"0"-752,0 0-1073,0 0-384,0 0-48,0 0-32,97-73 64,-46 77-48,2 19-96,-38-8-2305,-4 1-4418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2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8740,'0'0'1601,"0"0"-625,0 0-912,0 0-32,0 0 577,0 90 95,-12-18-80,-5 5-320,-2 2-144,0 2-96,3-1 16,7-1-16,1-8-32,6-10-32,2-9-16,-6-13-3441,4-39-2802,-3 0 2497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4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0 343 6371,'0'0'1275,"0"0"51,19 3-264,1 1-705,1 0 1,18-1-358,-36-3 47,1-1-1,-1 1 1,1-1 0,-1 0-1,1 0 1,-1 0 0,1 0-1,-1-1 1,0 1 0,0-1-1,0 0 1,0 0 0,0 0 0,0 0-1,0-1 1,-1 1 0,1-1-1,-1 1 1,0-1 0,0 0-1,0 0-46,6-6 154,1-1-91,0-1-1,-1 0 1,0 0 0,-1-1 0,0 0 0,-1 0 0,0-1 0,-1 0-1,-1 0 1,0 0 0,0 0 0,-2-1 0,1 1 0,-2-1-1,0 0 1,0 1 0,-1-1 0,-3-13-63,3 24 30,0 1 0,-1-1 0,1 0 0,-1 1 0,0-1 1,1 1-1,-1 0 0,-1-1 0,1 1 0,0 0 0,0-1 0,-1 1 0,0 0 0,1 0 0,-1 0 0,0 1 1,0-1-1,0 0 0,0 1 0,0-1 0,0 1 0,0-1 0,-1 1 0,1 0 0,0 0 0,-1 0 0,1 0 1,-1 1-1,1-1 0,-1 1 0,0-1 0,1 1 0,-1 0 0,1 0 0,-1 0 0,0 0 0,1 1 1,-1-1-1,1 1 0,-1-1 0,1 1 0,-1 0 0,1 0 0,0 0 0,-1 0 0,1 1 0,0-1 0,0 0 1,0 1-1,-2 1-30,-2 3 28,1 0 0,0 1 0,-1 0 0,2 0 0,-1 0 0,1 1-1,0-1 1,1 1 0,0 0 0,0 0 0,1 0 0,-2 9-28,1-4 5,1 0-1,0 1 1,1-1-1,1 1 0,0-1 1,1 0-1,0 1 0,1 0-4,-1-10 2,1 1-1,-1-1 0,1 0 1,0 1-1,0-1 0,0 0 1,0 0-1,1-1 0,-1 1 1,1 0-1,0-1 0,1 0 0,-1 1 1,0-1-1,1-1 0,0 1 1,-1 0-1,1-1 0,0 0 1,1 0-1,-1 0 0,0 0 1,0-1-1,1 1 0,-1-1 0,1-1 1,-1 1-1,5 0-1,-1 0-1,-1-1 1,1 1-1,0-1 0,0-1 0,0 0 0,-1 0 1,1 0-1,0-1 0,-1 0 0,1 0 0,-1-1 1,0 0-1,0-1 0,0 1 0,0-1 0,3-3 1,14-14-25,19-15 18,-40 33 7,0 1 1,1 0-1,-1 1 1,1-1-1,0 1 1,-1-1-1,1 1 1,0 0-1,0 0 1,0 1-1,0-1 1,2 1-1,-5 0-3,0 0 0,0 0 1,-1 1-1,1-1 0,0 0 0,0 1 1,0-1-1,0 0 0,0 1 0,-1-1 1,1 1-1,0 0 0,-1-1 1,1 1-1,0 0 0,-1-1 0,1 1 1,0 0-1,-1-1 0,1 1 0,-1 0 1,0 0-1,1 0 0,-1 0 0,0 0 1,1-1-1,-1 2 3,7 29 56,-6-24-49,6 48 71,-3 0 0,-3 0 0,-2 19-78,0-1 129,-1-5-70,-3-1-1,-2 1 1,-4 1-59,3-44 45,8-25-43,0 0 0,-1 0 0,1 0 1,0-1-1,-1 1 0,1 0 1,0 0-1,-1 0 0,1 0 1,0 0-1,0 0 0,-1-1 1,1 1-1,0 0 0,0 0 0,-1 0 1,1-1-1,0 1 0,0 0 1,0 0-1,0-1 0,-1 1 1,1 0-1,0 0 0,0-1 0,0 1 1,0 0-1,0-1 0,0 1 1,0 0-1,0-1 0,0 1 1,-1 0-1,1 0 0,1-1 1,-1 1-1,0 0 0,0-1-2,-8-51 124,7-205-343,2 226 145,1 1-1,2 0 1,1-1-1,1 2 0,1-1 1,2 1-1,1 0 0,2 1 1,11-22 74,-15 36 14,1 0-1,0 0 1,1 1 0,1 0 0,0 1-1,1 0 1,0 1 0,9-7-14,-11 10 25,1 2-1,0-1 1,0 1-1,1 1 1,-1 0 0,1 0-1,1 1 1,-1 1-1,0 0 1,1 1 0,11-1-25,69 1 178,-92 2-174,0 0-1,0 0 0,-1 0 0,1 1 0,0-1 1,0 0-1,0 0 0,-1 0 0,1 1 0,0-1 1,0 0-1,0 1 0,-1-1 0,1 0 0,0 1 1,-1-1-1,1 1 0,0-1 0,-1 1 1,1 0-1,-1-1 0,1 1 0,-1 0 0,1-1 1,-1 1-1,1 0-3,-1 1 31,1-1 0,0 1 1,-1 0-1,0 0 1,1 0-1,-1 0 0,0 0 1,0-1-1,0 1 0,0 0 1,0 0-1,-1 0-31,0 3 105,0 0 1,0 0-1,0-1 1,-1 1-1,0-1 1,0 1-1,0-1 1,0 1-1,-2 1-105,-8 7 156,1-2-1,-1 0 1,-9 7-156,-28 26-355,48-43-1993,1-1-2849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4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12 7331,'0'0'4485,"0"0"-3050,0 0-1173,0 0-43,0 0-25,-4-8-140,8 7-51,-1 0 1,1 1-1,0-1 1,-1 1 0,1 0-1,0 0 1,0 0-1,-1 0 1,1 1-4,7-1 8,117 1 106,-124-1-112,-1 1 0,0-1 0,0 1 0,0 0-1,0 0 1,0 0 0,0 1 0,0-1-1,-1 1 1,1 0 0,0 0 0,-1-1-1,1 2 1,-1-1 0,0 0 0,0 0-1,0 1 1,0-1 0,0 1 0,0 0 0,-1-1-1,1 1 1,-1 0 0,0 0 0,1 0-1,-2 0 1,1 1-2,3 9 15,-1 1-1,0-1 1,-1 1-1,0 0 1,-1 8-15,1 263 52,-2-169-46,-1-63 42,-2 1 0,-2-1 0,-2 0 0,-3 0 0,-2-1 0,-3-1 0,-4 7-48,17-50 136,-2 0 0,1 0-1,-1 0 1,0-1 0,0 1-1,-1-1 1,0 0 0,-1-1 0,1 1-1,-1-1 1,0 0 0,-1 0-1,0-1 1,0 0 0,0 0-1,0-1 1,-1 0 0,1 0-1,-1 0 1,0-1 0,0 0-1,-1-1 1,1 0 0,0 0-1,-1-1 1,1 0 0,-1 0-1,-3-1-135,0 0-327,3 1 474,0-1 0,-1 0 1,1-1-1,0 0 0,0 0 0,-7-2-147,14 2-103,0 0-1,0 0 1,0 0-1,0 0 1,0 0-1,0 0 1,0-1-1,0 1 1,1 0-1,-1-1 1,0 0-1,0 0 104,0 0-429,1-1 0,0 1 0,-1 0 0,1-1 0,0 1 0,0-1 0,1 1 0,-1-1 0,0 0 0,1 1 0,-1-1 0,1-2 429,0-7-9300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55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11893,'0'0'337,"0"0"-337,0 0 0,0 0 16,0 0-16,108 11 0,-83-7 0,-8-4-1121,-6 1-1472,-7-1 304,-4 0-2577,0 0 3793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55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6819,'0'0'614,"0"0"-326,0 0-176,-5 14 43,1 0-81,0-3-13,0 0-1,1 0 0,1 1 0,0-1 0,1 1 1,0 0-1,0 4-60,1 43 89,-3-1 1,-2 0-1,-3 0 0,-4 5-89,5-32 54,-3 13 3,1 1 1,2 0-1,2 1 0,2 6-57,3-47 3,0 4 20,0 0 0,0 1 0,1-1-1,0 0 1,3 8-23,-3-13 6,0-1 0,1 1-1,0-1 1,-1 0 0,1 0-1,1 0 1,-1 0 0,0 0-1,1 0 1,-1-1 0,1 1 0,0-1-1,0 0 1,0 0 0,0 0-1,1 1-5,7 3 48,0-1-1,0-1 0,0 1 1,0-2-1,1 0 0,-1 0 1,1-1-1,9 1-47,20 0 567,38-3-567,-39 0 84,-24 0-106,34-1 193,-47 1-235,0-1 1,1 1 0,-1-1-1,0 0 1,0 0 0,0 0 0,0 0-1,0-1 1,0 1 0,0-1-1,0 0 1,2-1 63,1-4-2932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59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12 307 6931,'0'0'1201,"0"0"-769,0 0 43,0 0 856,0 0-234,0 0-681,-2 1-312,-5 1-64,5-1-56,2-1-70,0-6-154,1-1 260,1 0-1,0 1 0,1-1 1,-1 0-1,1 1 0,1 0 1,-1-1-1,1 1 1,0 1-1,4-5-19,6-12 30,26-47 15,-23 36 10,2 2 1,1 1-1,3-2-55,-23 31 0,0 1-1,1-1 1,-1 0-1,1 0 1,0 0-1,-1 1 0,1-1 1,-1 0-1,1 0 1,0 1-1,0-1 1,-1 1-1,1-1 1,0 1-1,0-1 1,0 1-1,0-1 1,0 1-1,-1 0 0,1-1 1,0 1-1,0 0 1,0 0-1,0 0 1,0 0-1,0 0 1,0 0-1,0 0 1,0 0-1,0 0 1,0 0-1,0 1 0,0-1 1,0 0-1,0 1 1,-1-1-1,1 0 1,0 1-1,0-1 1,0 1-1,0-1 1,-1 1-1,1 0 1,0-1-1,-1 1 0,1 0 1,0 0-1,-1-1 1,1 1-1,-1 0 1,1 0-1,-1 0 1,5 6 15,-1 1 1,-1 0-1,1 0 0,-1 0 0,0 5-15,-2-12 3,6 25 73,-1 1-1,-1 0 1,-1 1-1,0 22-75,-5 113 272,0-131-182,0-13 154,-2 1 0,0 0-1,-1-1 1,-4 9-244,2-5 269,1-1 0,-1 17-269,5-39-25,1 1 1,0-1 0,0 1-1,0-1 1,0 0-1,0 1 1,0-1-1,0 1 1,0-1 0,0 1-1,0-1 1,0 1-1,0-1 1,0 1-1,1-1 1,-1 1 0,0-1-1,0 0 1,0 1-1,1-1 1,-1 1-1,0-1 1,0 0 0,1 1-1,-1-1 1,0 0-1,1 1 1,-1-1-1,0 0 1,1 0 0,-1 1-1,1-1 1,-1 0-1,0 0 1,1 1-1,-1-1 1,1 0 0,-1 0-1,1 0 1,-1 0-1,1 0 1,-1 0-1,1 0 1,-1 0 0,0 0-1,1 0 1,-1 0-1,1 0 1,-1 0-1,1 0 1,-1 0 0,1-1-1,-1 1 25,4 0-738,5 0-2949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5:59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13702,'0'0'1201,"0"0"-833,0 0-224,0 0 112,0 0 272,0 0-528,39 0-48,-31 9-1472,-2 3-6132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00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9396,'0'0'5299,"0"0"-4995,0 0-240,0 0-32,0 0-32,0 0-736,10 80-7556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13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9444,'0'0'1345,"0"0"-1025,0 0-24,0 0 40,0 0 107,0 0 352,0 0 32,-5 17-421,-31 109 42,30-106-319,2 0 1,1 0-1,0 0 1,2 0-1,0 0 0,1 2-129,0-19 17,0-1-1,1 1 1,-1 0 0,1 0-1,-1 0 1,1-1-1,0 1 1,0 0-1,0-1 1,0 1-1,0-1 1,1 1-1,-1-1 1,1 0-1,0 1 1,-1-1 0,1 0-1,1 0-16,1 2 13,0-1 1,0 0-1,1 0 0,-1 0 1,1-1-1,0 0 0,0 0 1,0 0-1,3 1-13,10 1 47,0-1 0,0 0 1,1-1-1,-1-1 0,7-1-47,-16 0 24,22 0 72,0-1 0,10-3-96,-31 3 12,0-1 0,-1-1 0,1 1 0,0-1 1,-1-1-1,0 0 0,0 0 0,0-1 1,1-1-13,-8 4-123,0 1 1,0-1 0,0 1 0,-1-1-1,1 0 1,-1 1 0,1-1 0,-1 0 0,0 0-1,1 0 1,-1 0 0,0 0 0,-1 0 0,1-1-1,0 1 1,0-1 122,2-23-7702,-3 14 1440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13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8548,'0'0'1998,"0"0"-987,0 0-571,0 0-173,-3 21 29,1-6-218,-4 37 551,2 50-629,3-40 157,3 112 267,1-136-337,1 0-1,2 0 1,6 18-87,-11-51-191,0-1-1,0 0 1,0 0 0,1 0 0,0 0 0,0 0-1,0 0 1,0 0 0,2 1 191,-2-3-3378,0-2-2157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1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12934,'0'0'688,"0"0"-624,0 0-32,0 0-32,0 0-240,0 0-4274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2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83 118 7571,'0'0'1006,"0"0"395,-14-15-201,-43-47 177,56 62-1325,0-1-1,1 0 1,-1 0 0,0 1 0,0-1-1,0 0 1,1 0 0,-1 0-1,0 0 1,1 0 0,-1 0 0,1 0-1,-1 0 1,1 0 0,0 0-1,-1 0 1,1-1 0,0 1-52,8 2-195,-6 0 243,516-22-1891,-494 20 1187,95-2-3237,-118 3 3889,0 0-1,0 0 1,0 1-1,0-1 1,0 0-1,0 0 1,0 0-1,0 1 1,0-1-1,-1 0 1,1 1-1,0-1 1,0 1-1,0-1 1,0 1-1,-1-1 1,1 1-1,0 0 1,-1-1-1,1 1 1,0 0-1,-1-1 1,1 1-1,-1 0 1,1 0-1,-1 0 1,1 0-1,-1-1 1,0 1-1,1 0 1,-1 0 0,0 0-1,0 0 5,1 36 893,-1-23-317,-10 206 3965,10-219-4547,0 0 0,1 1 0,-1-1 0,0 0 0,1 0 0,-1 1 0,1-1 1,-1 0-1,1 0 0,0 0 0,0 0 0,-1 0 0,1 0 0,0 0 1,0 0-1,0 0 0,0 0 0,0 0 0,0-1 0,0 1 0,0 0 1,0-1-1,1 1 0,-1-1 0,0 1 0,0-1 0,0 1 0,1-1 1,-1 0-1,0 0 0,1 0 0,-1 0 0,0 0 0,1 0 6,3 1-54,-1-1 0,1 0-1,0 0 1,0 0 0,0-1-1,0 0 1,0 0 0,-1 0-1,4-2 55,-4 1-329,0 0 0,0 0 0,0 0 0,0-1 0,-1 1 0,1-1-1,-1 0 1,0 0 0,0 0 0,0-1 0,0 1 0,0-1 0,-1 0 0,2-3 329,8-17-4616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16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1 992,'0'0'12406,"0"0"-12038,0 0-224,0 0-96,0 0-48,0 0-1776,-69 37-3555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17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11973,'0'0'782,"0"0"-771,20-4-129,-1 2 116,-11 1 6,0 0 1,0 0-1,0-1 1,0 0 0,-1 0-1,1-1 1,-1 0-1,1 0 1,-1 0 0,0-1-1,-1 0 1,1-1-1,0 0 1,3-4-5,66-69 91,-26 25-14,-50 53-68,0-1 0,0 1-1,0 0 1,0 0 0,1-1 0,-1 1 0,0 0 0,0 0-1,0 0 1,1 0 0,-1-1 0,0 1 0,0 0 0,0 0-1,1 0 1,-1 0 0,0 0 0,0 0 0,1 0-1,-1 0 1,0 0 0,0 0 0,1-1 0,-1 1 0,0 0-1,0 0 1,1 1 0,-1-1 0,0 0 0,0 0 0,1 0-1,-1 0 1,0 0 0,0 0 0,1 0 0,-1 0 0,0 0-9,4 11 254,-4 25 115,0-26-249,0 299 452,0-182-5290,0-118-2843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6:17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25 8340,'0'0'1555,"0"0"-690,0 0-97,0 0 224,0 0-202,0 0-424,-1-1-220,50-12-127,-7 8 8,1 1-1,1 3 1,5 1-27,-29 0 11,-18 0-8,0 1 1,0-1-1,0 1 1,0 0 0,-1 0-1,1-1 1,0 1-1,0 0 1,-1 1-1,1-1 1,0 0 0,-1 0-1,1 1 1,-1-1-1,0 1 1,1-1-1,-1 1 1,0-1-1,0 1 1,0 0 0,0 0-1,0-1 1,-1 1-1,1 0 1,0 0-1,-1 0 1,1 0 0,-1 1-4,4 11 14,-1 1 0,-1 0 0,1 8-14,-2-10 10,21 170 30,-8 1 0,-9 20-40,-5-193 64,-1 0 1,0-1-1,-1 1 0,0 0 1,0-1-1,-2 1 0,1-1 1,-1 0-1,0 0 1,-1-1-1,0 1 0,-1-1 1,0 0-1,-1 0 0,-4 4-64,6-7 89,0-1 0,0 0 0,-1 0 0,0 0 0,0-1 0,0 0 1,-1 0-1,1-1 0,-1 1 0,0-2 0,0 1 0,0-1 0,0 0 0,0 0 0,-1-1 0,1 0 0,-1 0 0,1-1 0,-1 1 0,1-2 0,0 1 0,-8-2-89,11 1-40,0 0 1,-1-1-1,1 1 0,0-1 1,0 0-1,0 0 0,0 0 1,0 0-1,1-1 0,-1 1 1,1-1-1,-1 0 1,1 0-1,0 0 0,0-1 1,0 1-1,1-1 0,-1 1 1,1-1-1,0 0 0,0-1 40,-8-12-2761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8:17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2 7155,'0'0'665,"0"0"-279,0 0 119,0 0 404,0 0-604,-14 15-140,-46 46-32,57-58-95,0 1 0,0 0-1,0-1 1,1 1 0,-1 0-1,1 0 1,0 0 0,0 1 0,1-1-1,-1 0 1,1 1 0,0-1-1,0 1 1,0 3-38,-2 9 281,-1 6 70,2 1 1,0 0 0,1-1-1,1 1 1,3 13-352,-2-30 35,0 0 0,1 0 1,0 0-1,0 0 0,0 0 1,1 0-1,0-1 0,1 1 1,-1-1-1,1 0 0,1 0 0,-1-1 1,1 1-1,0-1 0,0 0 1,0 0-1,1 0 0,-1-1 1,1 0-1,1 0 0,-1-1 0,6 3-35,0 0 42,-1-1 0,1-1-1,0 0 1,0-1-1,0 0 1,1-1-1,-1 0 1,1-1-1,0 0 1,-1-1 0,1 0-1,11-3-41,-20 3 14,0-1-1,0 0 1,0-1 0,0 1-1,-1-1 1,1 1 0,0-1-1,0 0 1,-1-1 0,0 1 0,1 0-1,-1-1 1,0 0 0,0 0-1,0 0 1,0-1-14,1-2 49,0 0 1,0 0-1,0-1 1,-1 1-1,0-1 1,-1 0-1,1 0 1,-1 0-1,-1 0-49,3-15 247,-1-1-1,-1 1 1,-1-1-1,-1 1 1,-2-14-247,1 23 104,-1 0 0,-1 0 0,0 1 0,-1 0 0,0-1 0,-1 1 0,0 1 1,-1-1-1,0 1 0,-1 0 0,-1 0-104,4 5 57,0-1 1,-1 1 0,0 1 0,0-1-1,-1 1 1,1 0 0,-1 0-1,0 0 1,0 1 0,-1 0-1,1 0 1,-1 1 0,0 0 0,0 0-1,0 0 1,0 1 0,-1 0-1,1 0 1,-1 1-58,7 1-72,0 0-1,1 0 1,-1 0-1,0 0 1,1 0-1,-1 0 1,1 1-1,-1-1 1,0 0-1,1 0 1,-1 0-1,1 1 1,-1-1-1,0 0 1,1 1 0,-1-1-1,1 0 1,-1 1-1,1-1 1,0 1-1,-1-1 1,1 1-1,-1-1 1,1 1-1,0-1 1,-1 1-1,1-1 1,0 1 0,0 0-1,-1-1 1,1 1-1,0-1 1,0 1-1,0 0 1,0-1-1,0 1 1,0 0-1,0-1 1,0 1-1,0 0 1,0-1-1,0 1 1,0-1 0,1 1-1,-1 0 1,0-1 72,0 4-1344,0 17-8804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8:20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1 536 8916,'0'0'1251,"0"0"-536,0 0-184,0 0 262,0 0-70,0 0-286,8 15-245,-4-5-159,-1-3-18,0-1 0,0 1 0,1-1 1,0 0-1,3 4-15,-5-8 6,0 0 1,0 0-1,0 0 0,0 0 1,0 0-1,1 0 1,-1-1-1,1 1 1,-1-1-1,1 1 0,0-1 1,0 0-1,-1 0 1,1-1-1,0 1 0,0 0 1,0-1-1,2 0-6,-1 1 11,20 0 73,-1-1 0,12-2-84,-28 1 10,0 0 0,0 0 0,0-1 0,0 0 1,-1 0-1,1-1 0,0 1 0,-1-2 0,0 1 0,2-2-10,5-3 15,0-2-1,0 0 0,-1 0 1,-1-1-1,0-1 0,0 0 1,-1 0-1,1-2-14,-10 12 0,0 1 1,0 0-1,-1-1 0,1 0 1,0 1-1,0-1 0,-1 1 0,1-1 1,-1 0-1,0 1 0,1-1 0,-1 0 1,0 0-1,0 1 0,0-1 1,0 0-1,0 0 0,0 1 0,-1-1 1,1 0-1,0 1 0,-1-1 1,0 0-1,0 0 1,0 0 0,-1 0 0,0 0 0,1 0 0,-1 1 1,0-1-1,0 0 0,0 1 0,0 0 0,0-1 0,0 1 1,0 0-1,0 0 0,0 0 0,-1 0-1,-10-3 66,-1 0 0,0 1 0,0 0 1,-1 1-1,-2 1-66,13 1 37,-12-1 585,15 1-595,1 0-22,0 0 56,0 0 22,-2 6 1769,1 63-1727,-1-35-117,1-1 1,2 1 0,1-1 0,7 30-9,-9-59 1,1 0 1,0-1 0,0 1 0,0-1-1,1 1 1,-1-1 0,1 0 0,0 0-1,0 0 1,0 0 0,0 0 0,0 0-1,1 0 1,-1 0 0,1-1-1,0 1 1,1 0-2,0-1-4,1 0 0,0 0 0,0-1 0,0 1-1,0-1 1,0 0 0,0 0 0,1-1 0,-1 1 0,0-1 0,4-1 4,-5 1 1,0-1 1,-1 1 0,1-1 0,0 0-1,0-1 1,-1 1 0,1-1-1,0 1 1,-1-1 0,0 0 0,1 0-1,-1-1 1,0 1 0,0-1 0,0 1-1,2-4-1,7-7 31,0-1 0,-1-1 0,1-2-31,-4 6 2,98-150 28,-105 161-30,-1-1 0,0 0 0,0 1 0,1-1 0,-1 1 0,0-1 0,1 1 1,-1-1-1,1 0 0,-1 1 0,0 0 0,1-1 0,-1 1 0,1-1 0,-1 1 0,1-1 0,0 1 1,-1 0-1,1 0 0,-1-1 0,1 1 0,0 0 0,-1 0 0,1 0 0,0-1 0,-1 1 0,1 0 1,0 0-1,-1 0 0,1 0 0,0 0 0,-1 0 0,1 0 0,0 1 0,-1-1 0,1 0 1,-1 0-1,1 0 0,0 1 0,-1-1 0,1 0 0,-1 1 0,1-1 0,-1 0 0,1 1 0,0-1 1,-1 1-1,1 0 0,2 3-18,1 0 0,-1 1 1,0 0-1,0 0 1,1 5 17,6 7 43,-8-14-42,0 0 0,0-1 1,1 0-1,-1 1 0,1-1 0,-1 0 1,1 0-1,0-1 0,0 1 1,0 0-1,0-1 0,0 0 1,0 1-1,0-1 0,1 0-1,6 0-62,-1 1 1,1-1-1,0-1 0,4 0 62,13 1-389,-26-1 377,1 1 0,-1-1 0,1 0-1,-1 0 1,1 1 0,-1-1 0,1 1-1,-1 0 1,1-1 0,-1 1 0,1 0 0,-1 0-1,0 0 1,0 0 0,1 0 0,-1 0-1,0 0 1,0 0 0,0 1 0,0-1-1,0 1 13,14 34-117,-1 0-68,-13-35 159,0 1 1,0 0-1,0-1 1,0 0 0,1 1-1,-1-1 1,0 0 0,1 0-1,-1 1 1,1-1 0,-1 0-1,1 0 1,0-1-1,-1 1 1,1 0 0,0-1-1,-1 1 1,3 0 25,26 3-1143,1-2 1,0-1-1,0-1 1,23-4 1142,-49 4-200,0-1 0,0 1 0,0-1 0,0 0 0,0-1 0,0 1 0,0-1 0,-1 0 0,1 0 0,0-1 200,-4 2 15,1 0 0,0 0 0,-1-1 0,1 1 0,-1 0 0,0-1 0,1 1 0,-1-1 1,0 0-1,0 1 0,0-1 0,0 0 0,0 0 0,0 1 0,-1-1 0,1 0 0,-1 0 0,1 0 0,-1 0 0,1 0 0,-1 0 0,0 0 0,0 0 0,0 0 0,0 0 0,-1-1-15,0 1 139,1 1 1,-1-1-1,0 0 0,0 1 0,0-1 0,0 1 1,0 0-1,-1-1 0,1 1 0,0 0 0,-1-1 1,1 1-1,-1 0 0,1 0 0,-1 0 0,1 1 1,-1-1-1,0 0 0,1 0 0,-1 1 1,0-1-1,0 1 0,0 0 0,1-1 0,-3 1-139,-47-5 1704,49 5-1657,1 0 1,-1 0-1,0 0 0,1 0 1,-1 0-1,1 0 0,-1 1 1,1-1-1,-1 0 1,1 1-1,-1-1 0,1 1 1,-1 0-1,1 0 1,0-1-1,-1 1 0,1 0 1,0 0-1,0 0 0,-1 0 1,1 0-1,0 0 1,0 1-1,0 0-47,-1 1 26,1 0 0,0 1 0,0-1 0,0 1 0,1-1 0,-1 1 1,1-1-1,0 1 0,0-1 0,0 3-26,0-6-1,0 1 1,0 0-1,0 0 1,1 0-1,-1 0 0,0-1 1,0 1-1,1 0 1,-1 0-1,0-1 1,1 1-1,-1 0 1,1 0-1,-1-1 0,1 1 1,-1-1-1,1 1 1,0 0-1,-1-1 1,1 1-1,0-1 1,-1 1-1,1-1 0,0 0 1,0 1 0,26 6-15,-16-7 3,0 1 0,1-2 1,9-1 11,-16 1-26,0-1 1,0 1-1,0-1 0,0 0 1,0-1-1,-1 1 1,1-1-1,-1 0 1,0 0-1,0 0 0,0-1 1,0 1-1,0-1 1,-1 0-1,0 0 1,2-2 25,8-13-190,-1 1 0,-1-2 0,2-5 190,1-5-182,-1-1 1,-1-1 0,-2 0 0,-1 0 0,-2-1 0,2-24 181,-2-10-237,-3-1 0,-4-54 237,-4 93 170,3 28-117,1 1-1,-1-1 1,1 0-1,-1 0 1,1 1-1,-1-1 1,1 0-1,-1 0 1,0 1-1,0-1 1,1 1-1,-1-1 1,0 1-1,0-1 1,1 1-1,-1-1 0,0 1 1,0 0-1,0-1 1,0 1-1,0 0 1,0 0-1,0 0 1,1 0-1,-1 0 1,0 0-1,-1 0-52,1 0 58,0 0 0,0 0-1,1 0 1,-1 0 0,0 0 0,0 1-1,1-1 1,-1 0 0,0 1 0,0-1-1,1 0 1,-1 1 0,0-1-1,1 1 1,-1-1 0,0 1 0,1-1-1,-1 1 1,1 0 0,-1-1 0,1 1-1,-1-1 1,1 1 0,0 0-1,-1 0 1,1 0-58,-7 24 368,5-15-153,-8 41 47,3 0 1,2 0-1,1 22-262,9 158 240,-4-207-352,2 1 0,0-1 0,2 1 0,1-1 0,1-1 0,9 23 112,-16-45-100,0-1 1,0 0-1,0 1 1,0-1-1,0 1 1,1-1-1,-1 0 1,0 1-1,0-1 1,0 0 0,0 1-1,1-1 1,-1 1-1,0-1 1,1 0-1,-1 0 1,0 1-1,0-1 1,1 0-1,-1 0 1,0 1-1,1-1 1,-1 0-1,1 0 1,-1 0-1,0 1 1,1-1-1,-1 0 100,5 0-5613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8:23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1 371 8244,'0'0'419,"0"0"-251,0 0-72,7-18 26,59-134 97,11-24 1529,-76 175-1674,0-1 0,0 1 1,0-1-1,0 1 0,0-1 0,0 1 1,0 0-1,1 0 0,-1 0 0,0-1 1,1 1-1,-1 0 0,1 1 1,-1-1-1,1 0 0,-1 0 0,1 1 1,1-1-75,31-2 1322,-30 3-1156,-3 1-135,-1-1 1,1 1-1,-1 0 1,1 0-1,0 0 1,-1 0-1,0 0 1,1 0-1,-1 0 1,1 0-1,-1 0 1,0 0-1,0 0 1,0 0-1,0 0 1,0 0-1,0 0 1,0 0-1,0 0 1,0 0-1,0 0 1,0 0-1,-1 1-31,1 3 111,-5 111 582,-5 1 0,-7 4-693,7-39 428,8-71-378,-7 63 1717,0 62-1767,9-135 75,0-1 26,0 0-2,0 0 29,0 0-59,0 0-7,0 0-4,0 0-156,-1 0-5393,0 0-4954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08:27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0 0,'0'0'512,"0"0"8837,0 0-9349,41 122-641,-26 41 481,-5 62 160,-10 59 32,0 58 0,-38 47 112,-7 18 368,-3 0-351,6-23-81,16-27-80,24-273-769,2-20-5426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24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8692,'0'0'1337,"0"0"-793,0 0-365,0 0 226,0 0 422,0-11 1185,2 43-1894,1 0 1,2 0 0,2 5-119,4 22 135,-1 21-48,-4-29-51,2 0-1,2 0 1,10 25-36,-18-72-1,-1 0-1,1 0 0,0 0 1,0-1-1,0 1 0,0 0 0,1-1 1,-1 0-1,3 2 2,-5-4 0,1 0-1,0-1 1,0 1-1,0-1 1,0 1-1,0-1 1,-1 1-1,1-1 1,0 1 0,0-1-1,0 0 1,0 0-1,0 1 1,0-1-1,1 0 1,-1 0-1,0 0 1,0 0-1,0 0 1,0 0 0,0-1-1,0 1 1,0 0-1,0 0 1,0-1-1,0 1 1,0-1-1,0 1 1,0-1 0,-1 1-1,1-1 1,0 1-1,0-1 1,0 0-1,-1 1 1,1-1-1,0 0 1,-1 0-1,1 0 1,0 0 0,-1 1-1,1-1 1,-1-1 0,17-24 3,-1-1 1,-2 0-1,0-1 1,5-20-4,-2 9-1,2-8-8,-7 17 39,1 0 0,16-26-30,-28 55-88,0 0 1,0 0-1,0 0 1,-1 1-1,1-1 0,0 0 1,0 0-1,0 1 1,0-1-1,0 0 1,0 1-1,1-1 1,-1 1-1,1-1 88,0 1-694,0-1-1,0 1 1,0-1 0,0 1-1,0 0 1,0 0-1,0 0 1,0 0 0,0 0-1,0 0 1,0 1-1,0-1 1,0 1 694,1 1-2521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3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5571,'0'0'6699,"0"0"-4824,0 0-1595,0 0 289,0 0 711,0 0-496,4 14-565,2 7-182,0 0-1,-2 0 0,-1 0 0,0 0 1,-1 10-37,-4 7 20,1 27 21,1-59-43,0-1 1,1 0 0,0 0-1,0 0 1,0 0 0,1 0 0,-1 0-1,1 0 1,1 0 0,-1 0 1,-1-3-61,0-1 0,0 1 0,1 0 0,-1-1 0,0 1 0,1-1 0,-1 1 0,1-1 0,-1 0 0,1 1 1,0-1-1,-1 0 0,1 0 0,0 0 0,0 0 0,0-1 0,0 1 0,0 0 0,0-1 0,0 0 0,0 1 0,1-1 61,0 0-316,-1 0 0,0-1-1,1 1 1,-1-1 0,0 1-1,1-1 1,-1 0-1,0 0 1,0 0 0,0 0-1,0 0 1,0-1 0,0 1-1,0-1 1,0 1-1,-1-1 1,1 0 0,0 0-1,-1 1 1,1-1 0,-1 0-1,0 0 1,0 0-1,0-1 1,0 1 316,7-29-4890,-5-2 1523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9236,'0'0'1681,"0"0"-1553,0 0-96,0 0 16,0 0-48,0-86-96,1 86-1905,1 0-1953,0 0-1072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2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5651,'0'0'1280,"0"0"-1088,0 0 240,4 107 209,-6-71-353,2-3-208,0-5-48,5-7-32,3-21-1345,0 0-4882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4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4370,'0'0'1510,"3"17"149,9 44 1732,0 32-3391,-5 19 814,-7-111-819,0 0 1,0 1-1,0-1 0,0 0 1,1 0-1,-1 1 1,0-1-1,1 0 0,-1 0 1,1 0-1,-1 0 0,1 0 1,-1 1-1,1-1 0,0 0 1,0 0-1,0 0 0,-1-1 1,1 1-1,0 0 0,0 0 1,0 0-1,0-1 1,0 1-1,0 0 0,1-1 1,-1 1-1,0-1 0,0 1 1,0-1-1,0 0 0,1 0 1,-1 1-1,0-1 0,0 0 1,1 0-1,-1 0 0,0 0 1,0 0-1,1-1 1,-1 1-1,0 0 0,0 0 1,1-1-1,-1 1 0,0-1 1,0 0 4,8-3 52,0 0 0,0-1 0,-1 0 0,0 0 0,6-5-52,-6 4 70,-4 3-62,1 0 0,0 0 0,-1 0-1,1 1 1,0 0 0,1 0 0,-1 1 0,0-1 0,0 1-1,1 0 1,-1 1 0,1-1 0,2 1-8,-5 0 44,-1 0 0,0 0 0,0 1-1,0-1 1,0 1 0,1-1 0,-1 1 0,0 0 0,0 0 0,0 0 0,0 0 0,-1 0-1,1 0 1,0 0 0,0 1 0,-1-1 0,1 1 0,0-1 0,-1 1 0,0 0-1,1-1 1,-1 1 0,0 0 0,0 0 0,0 0 0,0 0 0,0 0 0,-1 0 0,1 0-1,0 0 1,-1 0 0,0 1 0,1 1-44,2 22 73,-1 0 0,-1 0 1,-2 0-1,0 0 0,-2 0 0,-1 0 0,-1 4-73,-4-11-3380,-2-8-3941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4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12710,'0'0'1358,"0"0"-342,0 0-258,0 0-547,0 0-115,26 0 152,56-1 38,223 3 588,-265 0-776,37 7-98,-63-6 9,0 0 1,0 0-1,0 2 1,0 0 0,-1 0-1,12 7-9,-24-11 5,1-1 0,-1 1 0,0-1 0,0 1 1,0 0-1,0 0 0,0 0 0,0-1 0,0 1 0,0 0 0,0 0 0,0 0 0,0 0 0,-1 1 0,1-1 0,0 0 1,-1 0-1,1 0 0,0 2-5,-1-3 7,0 1 1,-1 0 0,1 0-1,0-1 1,0 1 0,-1 0-1,1-1 1,0 1 0,-1 0-1,1-1 1,-1 1 0,1-1-1,0 1 1,-1-1 0,0 1-1,1-1 1,-1 1 0,1-1-1,-1 1 1,1-1 0,-1 0-1,0 1 1,1-1 0,-1 0-1,0 1-7,-8 2 77,0 0 0,0 0 0,0-1 0,-9 1-77,14-2 4,-43 5 2,0-2-1,-1-2 0,-22-3-5,15 1 11,25 0 29,0-2-1,1 0 1,-1-2-1,1-1 0,-17-6-39,45 11 23,0 0 0,0-1 0,0 1 0,0-1 0,-1 1 0,1-1 0,0 1 0,0-1-1,0 1 1,0-1 0,0 0 0,1 0 0,-1 0 0,-1 0-23,4-4 17,11 0-194,54-5 222,-1 2 0,23 3-45,139 1 75,-195 4-67,-25 0-186,0-1 1,0 2-1,0-1 1,-1 1-1,1 0 1,0 0-1,-1 1 1,1 0-1,-1 0 1,1 1-1,4 3 178,-8 0-3951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14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14455,'0'0'560,"0"0"-288,0 0-272,0 0 0,0 0-320,0 0-1729,0 0-3426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15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131 713 10773,'-21'5'1064,"-63"16"204,60-14-663,24-7-599,0 0 0,0 0 0,0 0 0,0 0 0,1 0 0,-1 0 0,0 1 0,0-1 0,0 0 0,0 0 0,0 0 0,0 0 0,0 0 0,0 0 0,0 0 0,0 0 0,0 0 0,0 0 0,0 0 0,0 1 0,0-1 0,0 0 0,0 0 0,0 0 0,0 0 0,0 0 0,0 0 0,0 0 0,0 0 0,-1 0 0,1 0 0,0 0 0,0 0 0,0 0 0,0 1 0,0-1 0,0 0 0,0 0 0,0 0 0,0 0 0,0 0 1,0 0-1,0 0 0,0 0 0,0 0 0,0 0 0,-1 0 0,1 0 0,0 0 0,0 0 0,0 0 0,0 0 0,0 0 0,0 0 0,0 0-6,24 0 155,-19 0-169,18-1 41,0 0 0,0-2 0,0 0-1,0-2 1,0-1 0,-1 0-1,0-1 1,-1-2 0,0 0-1,0-2 1,0 0 0,-2-1-1,12-9-26,2-3-6,-1-2 1,-2-2-1,0 0 0,-2-2 0,-1-2 0,-2 0 1,-1-1-1,-2-2 0,-1 0 0,-1-1 0,12-35 6,-25 56-101,-2-1 0,0 1 0,-1-1 0,-1 0 0,0 1 0,-1-2-1,-1 1 1,0 0 0,-1 0 0,-1-1 101,1 14 11,-1 1-1,1-1 1,-1 1-1,1 0 1,-1-1-1,0 1 1,0 0-1,0 0 0,0-1 1,0 1-1,0 0 1,-1 0-1,1 0 1,-1 1-1,1-1 1,-1 0-1,0 0 1,0 1-1,1-1 1,-1 1-1,0 0 1,-1-1-1,1 1 1,0 0-1,-1 0-10,-4-1 77,0 0 1,0 0-1,1 1 0,-1 0 1,0 0-1,0 1 0,0 0 1,-3 0-78,7 0 52,0 1-1,-1-1 1,1 1 0,0 0 0,0 0 0,-1 0 0,1 0 0,0 0 0,0 1 0,0 0 0,0-1 0,1 1 0,-1 0 0,0 0 0,1 1 0,-1-1 0,1 0 0,0 1 0,0 0 0,0-1 0,-2 4-52,-3 7 51,0 0 1,0 1-1,1 0 1,-1 8-52,4-15-1,-16 52 32,3 0 1,2 1-1,0 16-31,-18 186 36,30-242-30,-19 227 28,-16 135-54,35-367 40,0 2-165,0 0-1,-1 0 1,0-1-1,-2 0 1,0 0-1,0 0 1,-2 0-1,0-1 1,-2 3 145,8-17 0,0 1 1,0-1-1,-1 1 1,1-1-1,0 1 1,-1-1-1,1 0 0,-1 1 1,1-1-1,-1 0 1,0 0-1,0 0 1,1 0-1,-1-1 1,0 1-1,0 0 0,0-1 1,0 1-1,0-1 1,0 0-1,0 0 1,1 0-1,-1 0 0,0 0 1,0 0-1,0 0 1,0 0-1,0-1 1,0 1-1,0-1 0,0 1 1,0-1-1,1 0 1,-1 0-1,0 0 1,0 0-1,1 0 1,-1 0-1,1-1 0,-1 1 1,1 0-1,0-1 1,-1 1-1,1-1 1,0 1-1,0-1 0,0 0 1,0 1-1,0-2 0,-4-7-19,0-1-1,1-1 1,0 1-1,1-1 1,0 0-1,0 1 1,2-1-1,-1 0 1,2 0-1,0-4 20,0 5-11,0 1 0,1 0 1,0-1-1,1 1 0,0 0 0,0 0 0,1 0 0,1 0 0,0 0 1,0 0-1,1 1 0,1-2 11,5-3-8,0 0 0,1 0 0,1 2 0,0-1 0,0 1 0,2 1 0,-1 1 0,1 0 0,1 1 0,0 0 0,0 1 0,2 0 8,41-13-15,0 1-1,57-10 16,-49 14-1746,57-22 1746,-99 28-1142,0-2 0,-1 0 0,2-3 1142,-15 9-773,-1-1-1,-1 0 0,1 0 1,-1-1-1,-1 0 0,0-1 1,0 0-1,1-1 774,-7 7-166,0 0 1,0 0 0,-1 0-1,1-1 1,-1 1-1,0 0 1,0-1-1,0 1 1,0-1-1,0 0 166,-1 3 142,0 1-1,0-1 1,0 0-1,0 0 1,0 0-1,0 0 1,0 1-1,0-1 1,0 0-1,-1 0 1,1 0-1,0 1 0,0-1 1,-1 0-1,1 0 1,-1 1-1,1-1 1,0 0-1,-1 0 1,0 1-1,1-1 1,-1 1-1,1-1 1,-1 1-1,0-1 1,1 1-1,-1-1 1,0 1-1,1-1 1,-1 1-1,0 0 1,0-1-1,1 1 0,-1 0 1,0 0-1,0-1 1,0 1-1,0 0 1,1 0-1,-1 0 1,0 0-142,-6-1 361,-1 0 0,1 1 0,-1 0 0,1 0 1,-1 0-1,1 1 0,0 0 0,-1 1 0,1-1 0,0 1 1,0 1-1,0-1 0,0 1 0,1 1 0,-1-1 0,-4 5-361,2-1 186,1 1-1,0 0 0,0 1 0,1-1 0,-1 3-185,6-9 16,1 0-1,-1 0 1,1 1 0,-1-1-1,1 1 1,0-1 0,0 1-1,0-1 1,0 1 0,0 0 0,1-1-1,-1 1 1,1 0 0,0-1-1,0 1 1,0 0 0,0 0-1,0-1 1,0 1 0,1 0-1,0 0 1,-1-1 0,1 1-1,0 0-15,1-1 0,-1 0-1,1 0 1,0-1-1,0 1 0,0-1 1,0 1-1,0-1 0,0 0 1,0 1-1,0-1 1,0 0-1,0-1 0,1 1 1,-1 0-1,0-1 1,1 1-1,-1-1 0,0 0 1,2 1 0,50 0 22,-46-1-9,-4-1-12,-1 1-1,0 0 1,0-1-1,0 0 1,0 0-1,1 0 1,-1 0-1,0 0 1,-1 0-1,1-1 1,0 1-1,0-1 1,-1 0-1,1 0 1,-1 0-1,1 0 0,-1-1 1,0 1-1,0 0 1,0-1-1,0 0 1,0 1-1,-1-1 1,1 0-1,-1 0 1,0 0-1,0 0 1,0 0-1,0 0 1,0-3-1,3-11 17,-2-1 0,0 1 1,0-1-1,-2 0 1,-1-4-18,1 6 26,0 10 66,0 0 0,-1 1 0,0-1 0,0 0 0,0 0 0,-1 0-1,0 1 1,0-1 0,-1 1 0,1 0 0,-1-1 0,0 1 0,0 0-1,-1 1 1,0-1 0,0 1 0,0-1 0,0 1 0,0 0-1,-1 1 1,0-1 0,0 1 0,0 0 0,0 0 0,0 0 0,-1 1-1,1 0 1,-1 0 0,0 0 0,1 1 0,-1 0 0,0 0 0,0 0-1,0 1 1,-2 0-92,8 0-202,-1 1-1,0-1 1,1 1 0,-1-1-1,1 1 1,-1-1-1,1 1 1,-1-1-1,1 1 1,-1 0-1,1-1 1,0 1 0,-1 0-1,1 0 1,0-1-1,0 1 1,-1 0-1,1 0 1,0-1 0,0 1-1,0 0 1,0 0-1,0-1 1,0 1-1,0 0 1,0 0-1,0-1 1,1 1 0,-1 0-1,0 0 1,1 0 202,-1 1-1848,0 11-6890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16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10245,'0'0'1344,"0"0"-506,0 0-601,0 17-135,1 27 99,2-1 0,3 1 0,4 18-201,-3-34 28,1 11 51,10 22-79,-10-50 1,-1-15-67,4-19 26,-7 8 32,5-21 206,3 0 0,7-15-198,-14 38 136,1 2 1,0-1-1,1 1 0,1 0 1,-1 0-1,2 1 0,0 0 0,9-9-136,3 3-14,1 0 0,1 1 0,0 1 0,1 2 0,1 0 0,0 1 0,0 2 0,1 1 0,0 0 0,0 2 0,13-1 14,-20 6-4640,-10 1-5415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5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64 11013,'0'0'1083,"0"0"-386,0 0-487,26-5-4,132-19 751,20 5-957,-171 19 13,132-11 217,1 6 0,26 8-230,-153-2 20,-1 0 0,1 1 1,-1 0-1,1 1 1,3 2-21,-13-4-38,-1 0 1,1 0-1,0 0 1,-1 0 0,1 0-1,-1 1 1,0-1 0,1 1-1,-1-1 1,0 1 0,0 0-1,0 0 1,0 0-1,0 0 1,0 0 0,-1 1-1,1-1 1,-1 0 0,1 1-1,-1-1 1,0 1-1,0 0 1,0-1 0,0 1-1,0 2 38,-2-4-21,1 1 0,0 0-1,0 0 1,-1 0 0,1 0-1,-1 0 1,1 0 0,-1 0-1,0-1 1,0 1 0,0 0 0,0 0-1,0-1 1,0 1 0,-1-1-1,1 1 1,0-1 0,-1 0-1,1 1 1,-1-1 0,1 0-1,-1 0 1,0 0 0,1 0-1,-1 0 1,-2 0 21,-7 4 28,0 0-1,-1-1 1,-11 2-28,15-4-25,-46 11 203,0-2-1,-1-2 1,-42-1-178,-167-2 837,211-6-673,-3-1 1164,-19-3-1328,58 2 295,1 0 0,-1-1 0,1-1 0,0-1 0,0 0 0,-9-5-295,24 10 10,0-1 1,0 1-1,0 0 1,1-1-1,-1 1 0,0-1 1,0 1-1,0-1 1,1 0-1,-1 1 1,0-1-1,1 0 1,-1 0-1,1 1 1,-1-1-1,1 0 1,-1 0-1,0 0-10,1 0 6,0 0-1,0 1 0,0-1 1,0 1-1,0-1 1,0 0-1,0 1 0,1-1 1,-1 1-1,0-1 1,0 0-1,0 1 0,1-1 1,-1 1-1,0-1 1,1 1-1,-1-1 0,0 1 1,1-1-1,-1 1 1,0 0-1,1-1-5,2-2 11,1 1 1,-1-1-1,1 1 0,-1 0 1,1-1-1,0 2 0,3-2-11,30-10 5,1 2 0,0 1-1,0 2 1,1 2 0,-1 2-1,3 1-4,96-2 44,10 7-44,-92-1 6,9 2 21,0 2 1,0 3-1,59 16-27,-118-23-5,32 11-203,-36-12 199,0 1 1,0-1-1,0 0 1,-1 1-1,1-1 0,0 0 1,0 1-1,0-1 1,-1 1-1,1-1 1,0 1-1,-1 0 1,1-1-1,0 1 1,-1 0-1,1-1 0,-1 1 1,1 0-1,-1 0 1,1-1-1,-1 1 1,0 0-1,1 0 1,-1 0-1,0 0 1,0 0-1,1 0 0,-1-1 1,0 1-1,0 0 1,0 0-1,0 0 1,0 0-1,-1 0 9,1 0-7,0 0-1,-1 0 0,0 0 0,1 0 1,-1 0-1,1 0 0,-1-1 0,0 1 1,0 0-1,1 0 0,-1-1 1,0 1-1,0-1 0,0 1 0,0-1 1,0 1-1,0-1 0,0 1 0,0-1 8,-14 6-5,0-1 0,0 0 0,-1-1 0,1-1 0,-9 0 5,-87 6-17,96-8 11,-434 5 17,279-8-8,150 2 0,-30 1 61,1-3 0,-1-1 0,-8-5-64,57 8 5,0 0 1,0 0 0,0 0-1,0 0 1,0 0 0,0 0-1,0 0 1,0 0 0,0-1-1,0 1 1,1-1 0,-1 1-1,0 0 1,0-1 0,0 1-1,0-1 1,1 0 0,-1 1-1,0-1 1,1 0 0,-1 1-1,0-1 1,1 0 0,-1 0-6,1 0-11,1 0-1,0 0 1,0 0 0,0 0 0,0 0 0,0 0 0,0 1 0,0-1 0,0 0 0,0 1 0,0-1 0,0 1 0,0-1 0,0 1 0,0-1 0,1 1 0,-1 0 0,0 0 0,0-1 0,1 1 0,0 0 11,44-8-24,1 1 0,-1 3 0,7 1 24,149 2 64,-107 2-40,-13-2 8,-34-1 0,0 2 0,0 2 0,-1 2 0,0 2 0,8 4-32,-33 0 31,-22-10-27,1 1-1,-1-1 1,0 0-1,1 1 1,-1-1-1,0 0 1,1 1-1,-1-1 1,0 1-1,0-1 1,1 1-1,-1-1 1,0 1-1,0-1 1,0 1-1,0-1 1,0 1-1,0-1 1,0 1-1,0-1 1,0 1-1,0-1 1,0 1-1,0-1 1,0 1-1,0-1-3,-1 2 11,0 0-1,-1 0 1,1-1-1,0 1 1,-1-1 0,1 1-1,-1-1 1,1 0-1,-1 0 1,0 1-1,0-1 1,1 0-1,-1 0 1,0-1-1,0 1 1,0 0-1,0-1 1,-2 1-11,-27 7 13,0-1 0,0-2 0,0-1 0,-17 0-13,-132-4-1,95-1 16,72 2-12,9-1-2,1 1-1,-1-1 1,1 0-1,-1 0 1,0 0-1,1 0 1,-1-1-1,1 1 1,-1-1-1,1 0 1,-1 0-1,1 0 1,0-1-1,0 1 1,-1-1-1,1 0 0,4 1-16,0 0-1,0 0 1,0 0-1,0 0 1,0 0-1,0 0 1,0 1-1,1-1 1,-1 0-1,0 1 1,0-1-1,1 1 1,-1-1-1,1 1 1,-1 0-1,0-1 1,2 1 16,107-24 7,1 6-1,49 0-6,-114 14-768,-13 4-3074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9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14 6675,'0'0'1598,"0"0"-934,-17-2-165,-60-9 643,69 11-951,-1-1 0,0 1 1,0 1-1,0-1 0,1 1 0,-1 1 0,0 0 0,1 0 1,-1 1-1,1 0 0,0 0 0,0 1 0,0 0 0,0 0 0,1 1 1,0 0-1,-5 4-191,6-4 25,0 1 0,1-1-1,0 1 1,0 0 0,1 0 0,-1 0 0,1 1 0,0-1 0,1 1 0,0 0 0,0 0-1,1 1 1,-1-1 0,1 0 0,1 1 0,0 0 0,0-1 0,0 6-25,1-11-8,0 0 1,1 0-1,-1 0 1,1 0-1,-1 0 1,1 0-1,-1 0 1,1-1-1,0 1 0,0 0 1,0 0-1,0-1 1,0 1-1,1-1 1,-1 1-1,0-1 1,1 0-1,-1 1 1,1-1-1,-1 0 1,1 0-1,0 0 0,-1 0 1,1 0-1,0 0 1,0-1-1,0 1 1,0 0-1,-1-1 1,3 1 7,8 1-103,-1 0 0,1 0 0,-1-1 0,10-1 103,-8 0-164,0 0-1,-1-1 0,1 0 0,0-1 1,-1-1-1,1 0 0,-1 0 0,0-1 1,0-1-1,0 0 0,-1-1 0,0 0 1,0 0-1,0-1 0,-1-1 0,7-5 165,-15 14 1870,-2 7-1251,-4 12-615,4-17 158,-2 4-137,1 1-1,0 0 1,0-1 0,1 1 0,0 0 0,1 0-1,0 2-24,-1-8-9,1 0-1,-1 0 0,1 1 1,0-1-1,-1 0 0,1 0 0,0 0 1,1 0-1,-1 0 0,0 0 1,0 0-1,1 0 0,-1-1 0,1 1 1,0-1-1,0 1 0,-1-1 1,1 1-1,0-1 0,0 0 0,0 0 1,0 0-1,0 0 0,1 0 1,1 0 9,2 1-126,-1-1 1,1 1-1,0-1 1,0-1 0,0 1-1,0-1 1,0 0-1,1 0 1,-1-1 0,0 0-1,0 0 1,-1 0-1,1-1 1,0 0 0,0 0-1,-1 0 1,1-1 0,-1 0-1,0 0 1,0 0-1,0-1 1,0 1 0,0-1-1,0-1 126,-4 4 190,-1 1 215,0 0 161,-1 4-450,0-1 0,1 1 0,-1-1 0,1 1-1,0-1 1,0 1 0,1-1 0,-1 1 0,1 0-116,0 10 85,-1 71-141,0-85 41,1 1-1,0-1 1,-1 0-1,1 0 0,-1 1 1,1-1-1,0 0 1,-1 0-1,1 0 1,0 0-1,-1 0 1,1 0-1,0 0 1,0 0-1,-1 0 0,1 0 1,0 0-1,-1 0 1,1 0-1,0-1 1,-1 1-1,1 0 1,-1 0-1,1-1 1,0 1-1,-1 0 0,1-1 1,-1 1-1,1-1 16,3-4 8,0 0-1,-1 0 0,0 0 0,0-1 1,0 1-1,-1-1 0,0 0 0,1 0-7,14-56 84,-9 33-50,-4 12 9,2 0 0,0 0 0,1 1-1,0 0 1,1 0 0,1 1 0,4-5-43,-8 13 14,1 0 0,0 1 0,0 0 0,1 0 0,-1 1 0,1 0 0,0 0-1,1 0 1,-1 1 0,1 0 0,0 1 0,0-1 0,0 1 0,0 1 0,0 0 0,1 0-14,52-5 99,-56 6-291,0 1 0,0 0-1,0 1 1,0-1-1,0 1 1,0 0 0,-1 0-1,1 1 1,0-1-1,1 2 193,1 6-3721,-6 0-1599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9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8580,'0'0'1750,"0"0"-1134,0 0-514,0 0 146,0 0 504,0 0-189,0 14-261,0 177 196,0-191-498,0 1-1,0 0 0,0 0 0,-1 0 0,1 0 1,0 0-1,0-1 0,1 1 0,-1 0 0,0 0 1,0 0-1,0 0 0,0-1 0,1 1 0,-1 0 1,0 0-1,1-1 0,-1 1 0,1 0 0,-1 0 0,1-1 1,-1 1-1,1 0 0,-1-1 0,1 1 0,0-1 1,-1 1-1,1-1 0,0 1 0,0-1 0,-1 1 1,1-1-1,0 0 0,0 1 0,-1-1 0,1 0 1,0 0-1,0 0 0,0 0 0,0 0 0,0 1 0,-1-1 1,1-1-1,0 1 0,0 0 0,0 0 0,0 0 1,-1 0-1,1-1 0,0 1 0,0 0 0,0 0 1,-1-1 0,4 0 4,-1-1 1,1 0 0,-1 1 0,0-1 0,0 0 0,0-1 0,0 1 0,0 0-1,0-1 1,-1 0 0,2-1-5,27-44-130,-17 25 197,0 2 0,1 0 0,1 1 0,1 0 0,5-3-67,-17 18-96,1 0 0,0 1 0,0-1-1,0 2 1,0-1 0,1 0 0,-1 1 0,1 0 0,0 1 0,0 0-1,0 0 1,0 0 0,1 1 0,-1 0 0,0 0 0,1 1-1,-1 0 1,0 0 0,1 1 0,3 1 96,-7-2-482,1 1 0,-1 0 0,0 1 0,0-1 0,-1 1 0,1 0 0,0 0 0,0 0 0,-1 0 0,0 1 1,1-1-1,-1 1 0,0 0 0,0 0 0,0 0 0,-1 1 0,1-1 0,-1 1 0,0-1 0,1 3 482,6 7-1953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39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56 3298,'0'0'2801,"0"0"-1054,0 0-229,0 0 433,0 0-441,-18-10-585,-61-28-82,76 37-805,-1-1-1,1 1 1,-1 0 0,1 0-1,-1 0 1,1 1-1,-1-1 1,0 1-1,1 0 1,-1 0 0,0 0-1,1 1 1,-1-1-1,0 1 1,1 0 0,-1 0-1,1 0 1,-1 0-1,1 1 1,0-1-1,-1 1 1,1 0 0,0 0-1,0 0 1,0 1-1,0-1 1,1 1-1,-1-1 1,-1 4-38,-2-1 50,0 0-39,0 0 0,0 1 1,1 0-1,0 0 0,0 0 1,0 1-1,1-1 1,0 1-1,0 0 0,1 0 1,0 1-1,0-1 0,1 1 1,0-1-1,0 1 1,1 0-1,0 0 0,0-1 1,1 2-12,0-8-6,0 1 0,0-1 0,0 0 0,0 0 1,0 0-1,0 0 0,1 0 0,-1 0 0,0 0 1,1 0-1,-1 0 0,1 0 0,-1-1 0,1 1 1,0 0-1,-1 0 0,1 0 0,0-1 0,0 1 1,-1 0-1,1 0 0,0-1 0,0 1 6,1 0-41,1 0 0,-1 0 0,1 0-1,-1 0 1,1 0 0,-1-1 0,1 1-1,0-1 1,2 1 41,2-1-281,0 0 0,1 0 1,-1-1-1,0 0 0,1 0 0,-1-1 0,3-1 281,5-4-1414,1-2 0,-1 0 0,0-1 0,-1 0 0,0-1 0,-1-1 0,12-12 1414,5-6-3580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0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7 640,'1'0'292,"-1"-1"-1,0 1 0,1-1 0,-1 1 1,0-1-1,1 1 0,-1 0 0,0-1 1,1 1-1,-1-1 0,1 1 1,-1 0-1,1 0 0,-1-1 0,1 1 1,-1 0-1,1 0 0,-1 0 0,1-1 1,-1 1-1,1 0 0,-1 0 0,1 0 1,0 0-292,-3 12 2762,-17 35-2188,10-26 448,6-9-892,0 0 0,0 0-1,1 1 1,1 0-1,0-1 1,0 1 0,2 3-130,-1-15-3,0 0 1,0-1 0,0 1-1,0 0 1,0 0 0,1 0 0,-1-1-1,0 1 1,0 0 0,1 0 0,-1-1-1,1 1 1,-1 0 0,1-1-1,-1 1 1,1 0 0,-1-1 0,1 1-1,0-1 1,-1 1 0,1-1 0,0 1-1,-1-1 1,1 1 0,0-1-1,0 0 3,27 6-20,-20-6-23,-1 0 0,0 0-1,0-1 1,1 0 0,-1-1 0,6-1 43,-5-1-43,0-1 1,-1 1-1,1-1 1,-1 0-1,0-1 1,-1 0-1,1 0 1,-1 0-1,-1-1 1,1 0-1,-1 0 1,0 0-1,0-1 1,-1 0-1,1-3 43,-3 10 24,-1 1 0,1-1 1,-1 1-1,0 0 0,1-1 0,-1 1 0,1 0 0,0 0 0,-1 0 1,1 0-1,-1 0 0,1 0 0,0 0-24,4 1 6,13-4-138,-1 0 0,1 0 0,-1-2 0,0 0 0,-1-2-1,11-4 133,-11 4-107,1 0-1,0 1 1,0 1-1,1 0 1,-1 2-1,14-1 108,-29 3-15,0 1 0,0 0 0,0 0 0,0 0-1,0 1 1,0-1 0,0 1 0,0-1 0,0 1-1,0 0 1,-1 0 0,1 0 0,0 1 0,-1-1 0,2 1 15,-2 1 17,1-1 0,-1 1 0,0 0 0,0 0 0,0-1 0,-1 1 0,1 1 0,-1-1 1,1 0-1,-1 0 0,0 1 0,0-1 0,0 2-17,6 30 736,-2 1-1,-2 0 1,-1 1-1,-1-1 1,-4 27-736,1-26 230,-3 21 85,-3 0-1,-2 0 0,-15 46-314,12-48 29,11-49-25,-23 87 39,21-82-35,-1 0 0,0 0 0,0 0 0,-1-1 0,-1 0 1,-2 3-9,8-13 3,0 0-1,1 0 1,-1 0 0,0 0 0,0 0 0,1 0 0,-1 0 0,0 0 0,0-1 0,0 1 0,0 0 0,0-1 0,0 1 0,0-1 0,0 1 0,0-1 0,0 1 0,-1-1 0,1 0 0,-1 1-3,2-2 0,-1 1 1,0 0 0,0 0 0,1-1-1,-1 1 1,0 0 0,1-1 0,-1 1-1,0-1 1,1 1 0,-1-1 0,0 1-1,1-1 1,-1 1 0,1-1 0,-1 0-1,1 1 1,0-1 0,-1 0 0,1 1-1,-1-1 1,1 0-1,-3-6-17,1 0 1,0 0-1,0 0 0,1 0 1,-1-6 16,-1-11-23,1 0 0,1 0 0,1 0 0,1 0 0,4-21 23,-2 32-3,0 0 0,0 0 0,2 0-1,-1 0 1,1 1 0,1 0 0,0 0 0,1 0-1,1 1 1,-1 0 0,4-3 3,1 1 28,0 1-1,1 1 1,1 0 0,-1 1-1,2 0 1,-1 1 0,1 0-1,1 2 1,-1 0 0,1 0-1,1 2 1,-1 0 0,1 0-1,5 1-27,33-5 155,1 3 0,-1 2-1,43 3-154,-96 1-1598,-2 0-3554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3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53 2353,'0'0'4968,"0"0"-3890,1 21-948,1 34 339,-3 0 0,-2 0-1,-6 22-468,-71 320 817,79-392-811,0 0 4,0 0 0,0-1 0,0 1 0,-1 0 0,0 0-1,0-1 1,0 1 0,-1 0-10,3-25 118,-1 8-119,2-58-153,3 1 0,4 0 0,3-3 154,-3 28-244,2 1 1,2 0-1,2 1 0,2 0 1,8-13 243,-15 39 4,-1-1 1,2 2-1,0 0 1,1 0 0,0 1-1,11-10-4,-16 18-2,1 0 0,0 0 0,0 0 0,1 1-1,-1 1 1,1-1 0,0 1 0,0 0 0,1 1 0,-1 0-1,1 0 1,-1 1 0,1 0 0,5 0 2,-1 1 34,-1 0 0,1 0 0,-1 1 0,1 1-1,-1 0 1,0 1 0,7 2-34,-16-3 26,0-1 0,0 1-1,0 1 1,0-1 0,0 0-1,0 1 1,-1-1 0,1 1-1,-1 0 1,1 0 0,-1 0-1,0 0 1,0 0 0,1 0 0,-2 1-1,1-1 1,0 1 0,0-1-1,-1 1 1,1 0 0,-1 0-1,0 0 1,0 0 0,0-1-1,0 1 1,-1 1 0,1-1-1,-1 0 1,0 0 0,0 0-1,0 0 1,0 1-26,-1 1 129,0 1-1,0-1 0,0 0 1,-1 0-1,0 0 1,0-1-1,-1 1 1,1 0-1,-1-1 1,0 1-1,0-1 1,0 0-1,-1 0 1,1 0-1,-1-1 1,-2 2-129,-14 13 457,-2-1 1,-17 10-458,17-12 167,-7 6 43,0-2 1,-1 0 0,-1-2 0,-12 3-211,35-18-225,8-2 96,0 0 0,0-1 0,0 1 0,0 0 0,-1 0 1,1 0-1,0 0 0,0-1 0,0 1 0,0 0 0,0 0 0,0 0 0,0 0 0,0-1 1,0 1-1,0 0 0,0 0 0,0 0 0,0-1 0,0 1 0,0 0 0,0 0 0,0 0 1,0-1-1,0 1 0,0 0 0,0 0 0,0 0 0,0-1 0,0 1 0,0 0 0,0 0 0,0 0 1,1 0-1,-1-1 0,0 1 0,0 0 0,0 0 0,0 0 0,0 0 0,1 0 129,10-17-8689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4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80 9540,'0'0'443,"0"0"48,0 0 144,0 0-440,0 0-118,0-3 1,0 1-128,1 2 86,-1-1 0,0 0 1,0 1-1,0-1 0,0 1 1,0-1-1,0 0 0,0 1 0,0-1 1,0 1-1,0-1 0,0 0 1,0 1-1,-1-1 0,1 1 1,0-1-1,0 1 0,0-1 1,-1 1-1,1-1 0,0 1 0,-1-1 1,1 1-1,-1-1 0,1 1 1,0-1-1,-1 1 0,1 0 1,-1-1-1,1 1 0,-1 0 1,1-1-1,-1 1 0,1 0 1,-1 0-1,0-1 0,1 1 0,-1 0 1,1 0-1,-1 0 0,0 0 1,1 0-1,-1 0 0,1 0 1,-1 0-1,0 0 0,1 0 1,-1 0-1,1 0 0,-1 0 0,1 1 1,-1-1-37,0 0 11,1 0 0,-1 1 0,1-1 0,-1 0 0,1 1 0,0-1 0,-1 0 0,1 1 0,-1-1 0,1 0 0,0 1 0,-1-1 0,1 1 0,0-1 0,-1 1 0,1-1 0,0 1 0,0-1 0,-1 1 0,1-1 0,0 1 0,0-1 0,0 1 0,0-1 0,0 1 0,0-1 0,0 1 0,0 0 0,0-1 0,0 1-11,0 23-23,0-19 1,0-4 22,1-1-1,-1 0 0,1 0 1,-1 1-1,0-1 0,1 0 1,-1 0-1,1 0 0,-1 0 1,1 1-1,-1-1 0,0 0 1,1 0-1,-1 0 1,1 0-1,-1 0 0,1 0 1,-1 0-1,1 0 0,-1 0 1,1 0-1,-1-1 0,0 1 1,1 0-1,-1 0 0,1 0 1,-1 0-1,0-1 1,1 1 0,-1-16 78,1 10-44,-1 0-1,1-1 1,-2 1-1,1-1 0,-1 1 1,0 0-1,0-1 1,-1 1-1,0 0 1,0 0-1,0 0 1,-1 0-34,-2 2-1068,1 4-5873,3 0 6084,-2 0-4081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5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19 544,'0'0'8340,"0"0"-5592,0 0-1902,0 0 119,0 0 169,-5-6 542,17 2-1594,-9 0-6162,-3-1-1406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6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12710,'0'0'0,"141"-24"-112,22 17 112,36 5 64,40 2 176,21 0-48,18 0 80,3 0 0,-24 0-208,-30 7 48,-33 5-112,-35 3-416,-37 5-2513,-122-13-2498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7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13798,'-124'32'160,"175"-24"209,95 1-417,62-3 48,42-4 0,31-2 256,27 0-48,11 0 48,-6 0-128,-26 0-80,-45 12-48,-56 15-128,-47 8-1921,-45 7-2257,-94-21-2289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14871,'0'0'256,"0"0"-512,0 0 208,225 31-48,-30-31 96,28 0 240,25 0 96,11-12-112,1 3-96,-16 9-80,-41 0-48,-44 5 0,-46 22-896,-113-13-2162,-9 1-2864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47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15031,'-113'54'464,"164"-29"-432,82 4 32,55-11 176,41-14 609,35-4 447,31-9-543,11-16-305,-8-5-272,-32 3-176,-44 6 128,-51 15-128,-36 6-352,-135 0-2706,0 16-7186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5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12390,'0'0'176,"0"0"-144,102-11 64,-57 11 48,3 1 160,3 4-256,2-1 32,-3 1 64,-5-3-144,-37-2-160,-8 0-6563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1:56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0 8212,'-4'23'685,"1"-10"-626,-4 29 36,1 0 0,1 34-95,-2 20 119,-8 32-119,5-66 694,3 1 0,3 0-1,3 0 1,4 31-694,-1-82 121,0 0 1,1 0-1,0 0 0,0 0 1,2-1-1,-1 1 0,2-1 1,-1 0-1,1-1 0,1 1 0,0-1 1,0-1-1,1 1 0,1-1 1,0 0-122,2 2 26,1-2 0,0 0 0,0 0 0,1-1 0,0-1 0,1 0 0,-1 0 0,1-2 0,0 1 0,1-2 0,-1 0 0,4 0-26,-8-3-148,41 7 190,-8-9-2844,-18-2-3308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0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12054,'0'0'0,"0"0"48,0 0-48,124-25 64,-90 16-48,-1 4 16,-3 3-32,-3 2-32,-24 0-3778,-3 0-2977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0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6051,'0'0'485,"0"0"-52,0 0-279,0 0-31,-8 18-59,-24 56 5,31-72-61,0 1-1,0 0 0,1-1 0,-1 1 1,1 0-1,0 0 0,-1-1 0,1 1 1,0 0-1,0 0 0,1-1 0,-1 1 1,1 0-1,-1-1 0,1 1 0,0 0 1,0-1-1,0 1 0,0-1 0,1 1 0,-1-1 1,1 0-1,-1 1 0,1-1 0,0 0 1,0 0-1,0 0 0,0 0 0,0-1 1,2 2-8,5 5 132,31 30 167,-24-23-183,0 0 0,-1 0 0,6 10-116,-17-19 30,0-1-1,0 1 0,-1 0 0,0 1 0,0-1 1,0 0-1,-1 1 0,0 0 0,0-1 0,-1 1 1,1 0-1,-2 0 0,1 0-29,0 1 88,-1 1-1,0-1 1,-1 0 0,0 0 0,-1 6-88,1-11 49,0 0 1,0 1 0,-1-1 0,1 0 0,-1 0 0,0 0 0,0 0-1,0 0 1,0 0 0,-1 0 0,1-1 0,-1 1 0,0-1 0,0 0-50,-30 23 944,-1-2 1,-37 19-945,31-19 162,20-8-227,21-10-809,10-3-1207,8-2-1094,3 0-2574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27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8404,'0'0'808,"0"0"-517,0 0 267,0 0 317,20 1 37,7 1-534,0 1-1,5 1-377,-25-2 60,-1 1-1,0-1 1,0 1-1,0 0 1,-1 0-1,1 1 1,-1-1-1,0 1 1,0 1 0,0-1-1,0 1 1,-1-1-1,1 1 1,-1 1-1,-1-1 1,1 1-1,-1-1 1,0 1-1,2 5-59,-2-6 30,3 8 6,-1 0 1,0 0 0,-1 1 0,0 0 0,-1 0 0,-1 0 0,0 0 0,-1 0-1,-1 0 1,0 1 0,-1 2-37,0-6 26,0-1 0,-1 0 0,0 0 0,-1 0 0,0 0-1,-1 0 1,1 0 0,-2-1 0,0 0 0,0 0 0,0 0 0,-7 6-26,-8 11-229,-1-1 0,-1-1 0,-9 6 229,23-25-2246,8-5-2770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3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0 426 11317,'0'0'1062,"0"0"-1038,0 0-160,0 0 0,20 5 56,-7-2 76,-7-1 7,0 0 1,0 0-1,1-1 1,-1 1-1,0-2 1,1 1-1,-1-1 0,1 0 1,-1 0-1,1 0 1,-1-1-1,0 0 1,1 0-1,-1-1 0,0 0 1,0 0-1,0-1 1,0 1-1,3-3-3,4-3 40,-1-1 0,-1 0-1,0 0 1,0-1 0,-1-1 0,0 0-1,-1 0 1,0 0 0,-1-2 0,0 1-1,-1-1 1,0 0 0,-1 0 0,-1-1-1,0 1 1,-1-1 0,0-1 0,-1 1-1,-1 0 1,0-2-40,1-88 140,-3 82-114,0 19 16,0 1 0,0 0 1,-1-1-1,1 1 1,-1-1-1,1 1 1,-1 0-1,0 0 0,0-1 1,0 1-1,0 0 1,0 0-1,-1 0 1,1 0-1,-1 0 0,1 0 1,-3-1-43,4 2 47,-1 1 0,1-1 0,-1 1 0,0 0 0,1-1 0,-1 1 0,0 0 0,1-1 0,-1 1 0,0 0 0,1 0 0,-1 0 0,0 0 1,0 0-1,1 0 0,-1 0 0,0 0 0,0 0 0,1 0 0,-1 0 0,0 0 0,0 0 0,0 1-47,0-1 36,0 1 0,-1 0 0,1 0 0,0 0 0,-1 0 0,1 0 0,0 0-1,0 1 1,0-1 0,0 0 0,0 1 0,0-1 0,0 0 0,0 1 0,0 0-36,-23 52 330,2 2 1,3 0-1,1 0 1,4 2-1,2 0 0,-2 31-330,9-40 173,2 0-1,2 0 1,3 27-173,-1-70-22,0 0 0,0 0 1,0 0-1,0-1 0,1 1 1,0 0-1,0-1 0,1 1 1,0-1-1,-1 0 0,2 0 1,-1 0-1,1 0 0,0 0 1,0-1-1,0 0 0,0 0 1,1 0-1,-1 0 0,1 0 0,0-1 1,0 0-1,1 0 0,-1-1 1,1 1-1,-1-1 0,1-1 1,0 1-1,0-1 0,0 0 1,3 1 21,16-2-3557,-7-9-4911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0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0 4818,'0'0'4978,"0"0"-4369,0 0-209,-66 122 272,25-61-288,1 5-336,6 1-48,27-47-672,1-8-8212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1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7844,'0'0'5426,"0"0"-5138,0 0-288,0 0 0,0 0 48,149 15-48,-67-15 32,4 0-32,-57 0-2161,-11 0-7987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1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9348,'0'0'339,"21"-12"-230,68-35-2,-84 44-93,0 1 0,0 0-1,0 1 1,0-1 0,0 1-1,1 0 1,-1 0 0,1 0-1,-1 1 1,0 0 0,1 0-1,3 1-13,8 0 63,-12-1-42,-1 0 0,1 1 0,0-1 0,-1 1 0,1 1 0,0-1-1,-1 0 1,0 1 0,1 0 0,-1 0 0,0 0 0,0 1 0,0-1 0,0 1 0,0 0 0,-1 0 0,1 1 0,-1-1 0,0 0 0,0 1-1,0 0 1,0 0 0,-1 0 0,0 0 0,0 0 0,0 1 0,0-1 0,0 1 0,-1 1-21,2 3 44,-1 0-1,0-1 1,-1 1 0,0 0-1,-1 0 1,1 0 0,-2 0-1,1 0 1,-1 0 0,-1 0-1,1-1 1,-2 1 0,1 0-1,-1-1 1,-4 8-44,0-2-28,-2 0 1,0-1 0,0 0-1,-1 0 1,-8 6 27,-62 58-98,-2 2 226,78-75 0,1 0 0,-1 0 0,0 1 0,1-1 0,0 1 0,0 0 0,1 0-1,-1 0 1,1 1 0,0-1 0,1 1 0,-1-1 0,1 1 0,0-1 0,0 1 0,1 0 0,0-1 0,0 4-128,0-7 17,0-1 0,1 1 1,-1 0-1,1 0 0,0-1 1,-1 1-1,1-1 0,0 1 1,0-1-1,0 1 0,0-1 1,0 1-1,0-1 0,0 0 1,1 0-1,-1 1 0,0-1 1,1 0-1,-1 0 0,1 0 1,-1-1-1,1 1 0,0 0-17,43 15 43,-42-16-34,22 6 42,0-2-1,0-1 1,1-1-1,-1-1 1,8-1-51,-12-1-1255,-1-1 1,0-1-1,16-4 1255,-33 7-730,0-1 0,0 0-1,0 0 1,0-1-1,0 1 1,-1-1 0,1 1-1,0-1 1,0-1 730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10757,'0'0'448,"0"0"-48,-41 125 513,0-66-449,1 7-368,24-44-96,2-5-3730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2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0 6483,'0'0'5450,"0"0"-3982,0 0-1012,0 0 531,-18 4-77,17-3-889,-7 0 19,0 0 0,0 1 0,0 0 0,0 1 1,1 0-1,-1 0 0,1 1 0,0-1 0,0 2 1,0-1-1,1 1 0,-1 0 0,1 0 0,0 1 1,1 0-1,-1 0 0,1 0 0,-1 2-40,-8 16 63,1 1-1,2 1 1,0 0 0,1 0-1,2 1 1,0 0-1,2 1 1,2 0-1,0-1 1,1 1 0,2 26-63,1-45 11,0 1 1,1-1 0,0 0-1,1 0 1,-1 0 0,2-1 0,2 10-12,-3-14 1,1 1 0,-1 0 0,1-1 0,0 0 1,0 1-1,0-1 0,0 0 0,1-1 0,0 1 0,0-1 1,0 1-1,0-1 0,0 0 0,3 0-1,3 3-27,1-2 0,-1 0 0,1 0-1,0 0 1,0-2 0,1 1 0,-1-1-1,0-1 1,1 0 0,-1-1 0,1 0-1,-1-1 1,1 0 0,-1-1 0,0 0-1,1-1 1,1 0 27,-5 0-102,0 0 0,-1 0 0,1 0 0,-1-1 1,0 0-1,0-1 0,0 0 0,-1 0 0,1 0 0,-1-1 0,1-1 102,-3 3-104,0-1 1,-1 0-1,1-1 1,-1 1-1,0-1 1,-1 1-1,1-1 1,-1 0-1,0 0 1,0 0-1,-1 0 0,0 0 1,0-1-1,0 1 1,-1-3 103,0 7 0,0 0 0,0-1 1,0 1-1,0-1 0,-1 1 1,1 0-1,-1-1 0,0 1 1,0 0-1,1 0 0,-2 0 1,1-1-1,0 1 0,0 0 1,-1 0-1,1 1 0,-1-1 1,1 0-1,-1 0 0,0 1 1,1-1-1,-1 1 0,0-1 1,0 1-1,0 0 1,-1 0-1,1 0 0,0 0 1,0 0-1,-1 0 0,1 1 1,-2-1-1,-10-2 122,1 1 0,-1 1 1,0 0-1,0 1 1,-6 0-123,2 1 263,11-1-247,0 0 1,0 0-1,0 1 1,0 0 0,0 1-1,1 0 1,-1 0-1,0 0 1,1 1 0,0-1-1,-1 2 1,1-1-1,1 1 1,-1 0 0,0 0-1,1 0 1,0 1-1,-2 2-16,6-6-157,0 0-1,0 0 0,0 0 0,0 0 0,0 1 0,1-1 0,-1 0 1,0 1-1,1-1 0,-1 0 0,1 1 0,-1 0 158,0 13-3946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 13526,'0'0'961,"0"0"-945,0 0 1232,0 0 1025,0 0-1680,-15 120-321,-45-43-224,-9 8-32,-4 3-16,43-60-1777,4-4-7587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3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31 139 5298,'0'0'1881,"0"0"-902,0 0-317,0 0 229,0 0 312,-5 6-189,-18 16-586,20-16-346,11-10-93,15-7 125,-2-1 1,1-2-1,-2 0 0,0-1 1,1-2-115,60-41 215,-77 56-210,0-2-5,0 1 0,1 1 0,0-1 0,0 1 0,0 0 0,0 0 0,0 0 0,0 0 0,0 1 0,0 0 0,4 0 0,-9 1-4,1 0 1,-1 0-1,0 0 0,1 0 0,-1 1 0,0-1 0,1 0 0,-1 0 0,0 0 0,1 1 0,-1-1 0,0 0 1,1 0-1,-1 1 0,0-1 0,0 0 0,1 0 0,-1 1 0,0-1 0,0 0 0,0 1 0,1-1 1,-1 0-1,0 1 0,0-1 0,0 1 0,0-1 0,0 0 0,0 1 0,0-1 0,0 0 0,0 1 4,1 16 13,-1-11-15,2 27 100,-2 0 0,-1 0 0,-2 0 1,-1 0-1,-1 0 0,-5 9-98,-1-8-356,2 1 0,1 0 1,2 0-1,1 1 0,0 34 356,5-67-4648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4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10597,'0'0'1670,"0"0"-931,0 0-688,0 0-166,14 0-48,2-1 179,0 1 1,0 1-1,1 0 0,-1 1 0,0 1 1,11 4-17,-21-6 12,0 1 0,0 0 0,0 0 0,0 1 0,0 0 0,-1 0 0,1 0 0,-1 1 0,0 0 0,0 0 0,0 0 0,0 1 0,-1-1 0,0 1 0,0 0 0,0 0 0,0 1 0,-1-1 0,0 1 0,0 0 0,1 3-12,0 7 48,0 1 0,-1-1-1,0 1 1,-2 0 0,1 4-48,-3 91 193,-1-43-158,2-62-91,-5 197 189,-5-119-2588,10-83 2171,-1-1-1,1 1 0,0 0 0,0 0 0,-1-1 0,1 1 0,-1-1 0,0 1 1,1 0-1,-1-1 0,0 1 0,0-1 0,0 1 0,0-1 0,0 0 1,0 1-1,0-1 0,-1 1 285,-5-1-2329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5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53 301 1313,'0'0'3313,"0"0"-320,-51-106-1440,50 84 688,1 4-832,9-3-961,30 1-224,21-4-192,19 1 32,17-4 0,7-2-64,-64 22-432,-10 4-8980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13686,'0'0'1601,"0"0"-1553,0 0-16,-12 97 48,-8-45 96,-9 10-64,-1 6-112,0-2 0,17-46-2161,4-8-9428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43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13510,'0'0'-123,"17"4"78,-5-1 39,57 12-36,-61-14 47,1 0 0,0-1 1,0 0-1,-1 0 1,1 0-1,0-2 0,0 1 1,4-2-6,-5 0 23,1-1 1,-1 0-1,0-1 0,0 1 1,0-2-1,-1 1 0,1-1 1,-1 0-1,-1 0 1,1-1-1,-1 0 0,-1 0 1,1-1-1,-1 1 1,0-1-1,-1 0 0,0-1 1,0 1-1,-1-1 1,0 1-1,0-1 0,-1 0 1,0 0-1,-1 0 0,0-1 1,0 1-1,-1 0 1,0 0-1,-1-1 0,0-2-23,0 11 38,1 0-1,-1 0 0,0 0 0,0 0 0,0 0 1,0 0-1,1 0 0,-1 0 0,0 0 0,-1 0 0,1 0 1,0 1-1,0-1 0,0 1 0,0-1 0,-1 1 1,1-1-1,0 1 0,0-1 0,-1 1 0,1 0 1,0 0-1,-1 0 0,1 0 0,0 0 0,-1 0 1,1 0-1,0 0 0,-1 1-37,-2-1 85,0 0-1,0 0 1,0 1 0,0-1-1,0 1 1,1 0 0,-1 1 0,0-1-1,-3 2-84,2 2 46,0-1 0,0 1 0,0 0 0,0 1 0,1-1-1,0 1 1,0 0 0,1 0 0,0 0 0,0 0 0,0 1 0,1-1 0,-1 2-46,-2 9 117,1 0 1,0 0 0,1 1-1,-1 14-117,3-11 89,0 1-1,1 0 0,3 19-88,-2-34 5,0 0 1,1 0-1,0-1 0,0 1 1,0 0-1,1-1 0,0 0 0,0 0 1,0 0-1,1 0 0,0 0 1,0-1-1,1 0 0,1 2-5,3 1 0,2 1-1,-1-1 0,1-1 0,1 0 1,-1-1-1,1 0 0,0 0 1,1-1-1,-1-1 0,1 0 1,0-1-1,0 0 0,7 0 1,-6-2-654,0 0-1,1-1 0,-1 0 0,11-2 655,-5-2-5005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27 253 3938,'0'0'1753,"0"0"-886,0 0-448,0 0 301,0 0 83,0 0-272,-5 5-190,-17 17 174,22-22-80,0 0 149,0 0 1,0 0 36,0 0-37,0 0-138,0 0-112,0 0-86,0 0-11,0 0-56,0 0-42,0 0-16,0 0-59,0 0 27,0 0-25,0 0-28,0 0-9,0-1 2287,9-7-2471,107-95 478,8-19-323,-114 112 5,-3 3 13,1-1 0,0 1 0,8-6-18,-16 13-1,0 0 1,1 0-1,-1 0 1,0 0-1,0 0 1,0 0-1,0 0 1,0 0-1,1 0 1,-1 0-1,0 0 1,0 0-1,0 0 1,0 0-1,0 0 1,0 0-1,1 0 1,-1 0-1,0 0 1,0 0-1,0 0 1,0 0-1,0 0 1,0 1-1,1-1 1,-1 0-1,0 0 1,0 0-1,0 0 1,0 0-1,0 0 1,0 0-1,0 1 1,0-1-1,0 0 1,0 0-1,0 0 1,0 0-1,0 0 1,0 0-1,0 1 1,0-1-1,0 0 1,0 0-1,0 0 1,0 0-1,0 0 1,0 1-1,0-1 1,0 0-1,0 0 1,0 0-1,0 0 1,1 12-45,-1-10 42,-3 51 79,-3-2-1,-1 1 1,-3-1 0,-2 0 0,-6 13-76,9-25 33,1 0-1,2 1 1,2 0 0,1 18-33,2 36-4781,1-93-1641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08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68 108 8452,'0'0'1393,"0"0"-1455,0 0-45,0 0 142,17-9 99,121-65 63,-131 69-188,1 2-1,0-1 1,0 1-1,0 0 1,0 1 0,4-1-9,-10 2 3,-1 1 1,1 0 0,0 0 0,0 0-1,0-1 1,0 2 0,0-1 0,0 0-1,0 0 1,0 1 0,0-1 0,-1 1-1,1-1 1,0 1 0,0 0-1,0 0 1,-1 0 0,1 0 0,0 0-1,-1 0 1,1 0 0,-1 0 0,0 1-1,1-1 1,-1 1 0,0-1 0,0 1-1,0-1 1,1 3-4,4 9 24,0 1 0,-1 0 0,0 0 0,-2 0 0,1 0-1,-2 1 1,1 14-24,0 23 136,-3 33-136,-1-32 60,3 115-29,0 21 55,-11 30-86,7-187 373,-1 1 1,-2-1-1,-1 0 0,-2 0 0,-1-1 0,-12 27-373,17-49 243,0-1 0,-1 1 0,1 0 0,-2-1 0,1 0-1,-1 0 1,-1-1 0,1 0 0,-1 0 0,0 0 0,-1-1 0,0 0-1,0 0 1,0-1 0,0 0 0,-1-1 0,0 0 0,0 0 0,0-1-1,0 0 1,-1 0 0,1-1 0,-1 0 0,-8 0-243,10-2-57,-7 2 217,1-2 0,-1 1 1,-3-2-161,16 1-57,0 0 1,0 0 0,0 0 0,0 0 0,0-1-1,1 1 1,-1 0 0,0-1 0,0 1 0,0-1-1,1 0 1,-1 0 0,0 0 0,1 0 0,-1 0-1,1 0 1,-1 0 0,1 0 0,-1 0 0,1-1-1,0 1 1,0-1 0,0 1 0,-1-1-1,2 1 1,-1-1 0,-1-1 56,0-10-4706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13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12518,'0'0'0,"0"0"-10981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22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 0 304,'0'0'7894,"0"0"-5685,0 0-1462,0 0-176,0 0 70,0 0 42,-21 0-291,-67 2-115,78-1-238,0 1 0,0 0-1,0 0 1,1 1-1,-1 0 1,0 0 0,1 1-1,0 0 1,-5 4-39,-17 7 133,-10 3 244,1 2 1,1 1 0,-27 21-378,52-32 2,0 0 0,0 1 0,1 1 0,1 0 0,0 1 0,1 1 0,0 0 0,1 0 0,0 1 0,1 0 0,1 0-2,6-11-9,1 0-1,-1 0 1,1 0 0,-1 0 0,1 0 0,1 0 0,-1 1-1,1-1 1,-1 0 0,1 0 0,0 1 0,1-1-1,-1 0 1,1 0 0,0 1 0,0-1 0,0 0 0,0 0-1,1 0 1,-1 0 0,1 0 0,0-1 0,1 1 0,-1-1-1,1 1 1,-1-1 0,1 0 0,0 0 0,0 0 0,0 0-1,1 0 1,0 0 9,23 13 14,0-1-1,1-1 0,1-1 1,1-2-1,-1-1 0,14 2-13,-4 0-202,0 2-1,23 11 203,-44-14-3316,-10-2-5510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24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16 608,'0'0'5525,"0"0"-4337,0 0-1052,0 0 45,8 6-26,0 1-2,1 1 0,-1 0 0,-1 0 0,0 1 0,0 0 0,0 0 0,-1 1 0,4 9-153,-6-10 61,0 0 0,1 0 0,0 0 0,1 0 0,0-1 0,0 0 0,0 0 0,4 2-61,-5-6 5,-1-1-1,1 1 1,-1-1-1,1 0 1,0-1-1,0 1 1,1-1-1,-1 0 1,0 0-1,1-1 1,-1 1-1,1-1 0,-1 0 1,1-1-1,4 1-4,-1-1-1,-1-1 0,0 1 1,0-1-1,1 0 0,-1-1 0,0 0 0,0 0 0,0-1 0,-1 0 0,1-1 0,-1 1 0,0-1 0,1-1 0,-2 1 0,1-1 0,-1 0 0,4-4 1,42-35-381,42-46 381,-75 68-2828,-13 11-2543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25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7027,'0'0'1171,"0"0"-728,0 0-163,0 0 681,0 0 472,0 0-540,0 0-874,1-1 0,-1 1 0,0 0 0,0 0 0,0-1 0,0 1 0,1 0 0,-1-1 0,0 1 0,0 0 0,1 0 0,-1 0 0,0-1 0,0 1 0,1 0 0,-1 0 0,0 0 0,0 0 0,1 0 0,-1-1 0,0 1 0,1 0 0,-1 0 0,0 0 0,1 0 0,-1 0 0,0 0 0,1 0 0,-1 0 0,0 0 0,1 0 0,-1 0 0,0 0 0,1 0 0,-1 1 0,0-1 0,0 0 0,1 0 0,-1 0 0,0 0 0,1 0 0,-1 1 0,0-1-19,9 18 100,-1 1 1,0 0-1,-2 0 1,0 0-1,-1 1 1,1 12-101,19 130 138,-25-160-140,0 0-1,1 0 1,-1 0-1,1 0 1,-1 0-1,1 0 1,0 0 0,0 0-1,0 0 1,0 0-1,0-1 1,0 1-1,1 0 1,-1-1-1,1 1 1,0 0 2,-1-2-6,0 1 0,0-1 0,0 1 0,0-1 0,0 0 0,0 1 0,1-1 1,-1 0-1,0 0 0,0 0 0,0 0 0,0 0 0,1 0 0,-1 0 0,0 0 0,0 0 0,0-1 0,0 1 1,1 0-1,-1-1 0,0 1 0,0-1 0,0 1 0,0-1 0,0 1 0,0-1 0,0 0 0,0 0 1,0 0 5,14-14-330,0-1 1,-1 0-1,-1-2 1,-1 1-1,0-1 1,3-9 329,-6 12-609,4-8-1421,-4 6-731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2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2049,'0'0'2361,"0"0"-1401,0 0-621,0 0 264,0 0 446,0 0-281,3 7 1644,9 37-742,4 29-1670,-10-39 21,2-1-1,1 1 1,2-2 0,3 6-21,-12-35 0,-1 0 1,1 0 0,0 0 0,0 0 0,0-1 0,0 1 0,0-1 0,1 1-1,-1-1 1,1 0 0,1 1-1,-3-2-1,0 0 0,1 0 0,-1-1 0,1 1 0,-1-1 0,1 1 1,-1-1-1,0 1 0,1-1 0,0 0 0,-1 0 0,1 1 0,-1-1 0,1 0 0,-1-1 0,1 1 0,-1 0 0,1 0 0,-1-1 0,1 1 0,-1 0 0,1-1 0,-1 0 0,0 1 1,1-1-1,-1 0 0,1 0 1,5-6 7,1-1 0,-2 0 0,1 0 0,-1 0 0,0-1 0,-1 0 1,0 0-1,-1 0 0,1-2-7,3-5 26,28-59-8,-23 44-144,2 0 0,1 1-1,2 1 1,0 1 0,14-15 126,-28 40-2567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2:32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10401 2099 768,'0'0'7921,"0"0"-5693,0 0-1833,0 0-6,0 0 278,2 2 850,-6 9-1414,-39 59 527,-2-2 0,-10 8-630,46-64 15,-30 38 176,-2-2 0,-2-2 0,-2-1 1,-3-2-1,-1-3 0,-1-2 0,-3-2 0,0-2 0,-3-3 1,-13 4-192,-3-2 202,-2-4 0,0-3 0,-2-4 1,0-3-1,-2-3 0,1-3 0,-2-4 1,-3-3-203,-188 13 101,-129 5-74,-220-26 275,395-11-164,-171-32-138,173 5 71,1-9 1,-20-17-72,73 12-2,3-7 0,-155-82 2,131 48 26,-370-193 20,405 198-5,-117-91-41,-130-126-25,232 179 51,-4 8 1,-171-86-27,27 47-23,-28 5 23,-18-7-9,265 116 20,-1 6-1,-3 3 1,-68-12-11,-184-40 67,-50-17-106,296 70 57,2-6 0,-66-36-18,128 56 98,0 3 1,-2 1-1,1 2 0,-2 3 0,0 1 1,-42-3-99,27 6 76,0 3 0,0 2 1,0 3-1,0 3 0,-1 3-76,41-4 219,-1-1 1,-17-1-220,-7-1 506,47 1-536,0 0 4,0 0 60,-2 0-28,2 0-30,0 0 2,0 0-2,-2 0-29,2 0-235,0 16-3746,0 40-8657,0-45 8734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23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9284,'0'0'1558,"0"0"-688,0 0-555,0 0-475,1 6 277,4 6 73,-1-1-1,2 0 1,-1 0-1,4 4-189,-2-3 86,0 1-1,-1 0 0,0 0 0,3 11-85,-5 1 68,0 0 0,-1 0 0,-2 0 0,-1 0 0,-1 15-68,0 10 95,1-49-52,1-7-48,0 0 0,-1 1-1,1-1 1,-1 0 0,-1 0 0,1 0 5,1-32 60,2 26-65,1 0-1,0 0 1,1 1-1,0-1 1,1 1-1,0 0 1,1 1-1,0-1 0,1 1 1,0 1-1,1-1 1,-1 1-1,2 1 1,-1 0-1,1 0 1,1 1-1,-1 0 1,1 1-1,0 0 1,1 1-1,-1 0 1,1 1-1,0 0 1,0 1-1,0 0 1,1 1-1,-1 0 0,9 0 6,-11 2-46,0-1 28,0 1-1,0 0 0,0 0 0,1 1 1,-1 0-1,2 2 19,-9-2 4,0 0 0,0 0 0,0 0 0,-1 0-1,1 1 1,0-1 0,-1 1 0,1 0 0,-1 0 0,0 0 0,0 0 0,1 0 0,-1 1 0,-1-1 0,1 0 0,0 1 0,-1 0 0,1-1 0,-1 1 0,1 0 0,-1 0-1,0 2-3,3 7 18,-1 0 0,-1 1-1,0 0 1,0-1-1,-1 1 1,-1 0-1,-1 11-17,-3 15 245,-8 34-245,2-14 41,7-19-859,3-23-3693,0-9 419,0-7-35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24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11 896,'0'0'5971,"0"0"-4472,0 0-896,0 0 731,0 0 94,3-3-393,-3 3-1018,0-1 0,0 1-1,1-1 1,-1 1 0,0-1 0,0 1 0,1 0 0,-1-1 0,0 1-1,1 0 1,-1-1 0,0 1 0,1 0 0,-1-1 0,0 1 0,1 0-1,-1 0 1,1-1 0,-1 1 0,1 0 0,-1 0 0,0 0 0,1 0 0,-1-1-1,1 1 1,-1 0 0,1 0 0,-1 0 0,1 0 0,-1 0 0,1 0-1,-1 0 1,1 0 0,-1 1 0,1-1-17,1 26 400,-2-23-384,-2 195 314,2-196-331,0-1 0,0 1 0,0 0 0,1 0 0,-1-1 0,1 1 0,-1 0-1,1-1 1,0 1 0,-1 0 0,1-1 0,0 1 0,0-1 0,0 1-1,0-1 1,1 0 0,-1 1 0,0-1 0,0 0 0,1 0 0,-1 0-1,1 0 1,-1 0 0,1 0 0,-1 0 0,1-1 0,0 1 0,-1 0 0,1-1-1,0 1 1,0-1 0,0 0 1,1 1-48,0-1-1,1 1 0,-1-1 1,0 0-1,1 0 1,-1-1-1,0 1 1,0-1-1,1 1 1,-1-1-1,0 0 0,0 0 1,0 0-1,0-1 1,0 1-1,0-1 1,3-1 48,6-9-246,-1 0-1,0-1 1,0 0 0,-2-1 0,1 0 0,-2 0 0,0-1 0,4-9 246,28-48-576,-38 73 543,0 9 132,1 23 258,-1-10-185,0-11-132,0 0 1,1 0 0,0 0 0,1-1 0,0 1 0,1-1 0,0 0 0,1 0-1,2 2-40,-6-10 3,0 1 0,1-1 0,0 1 0,-1-1-1,1 0 1,1 0 0,-1 0 0,0-1-1,1 1 1,-1-1 0,1 0 0,0 0 0,0 0-1,0 0 1,0-1 0,0 1 0,0-1-1,0 0 1,0 0 0,0-1 0,1 1-1,-1-1 1,0 0 0,0 0 0,1-1 0,-1 1-1,3-1-2,-2-1 6,0 0-1,0 0 0,-1 0 0,1 0 1,-1-1-1,1 1 0,-1-1 0,0 0 1,0-1-1,0 1 0,0-1 0,-1 1 1,0-1-1,2-2-5,9-13 86,0-1-1,5-13-85,-1 4 25,-1 1 25,-13 19 78,1 1 1,0 0-1,0 0 0,1 0 0,1 1 0,3-4-128,-9 16 171,0 0-1,0 0 1,0 0 0,0 0 0,-1 0-1,0 1-170,1 173 320,-1-176-321,0-1-1,0 1 0,0-1 0,1 0 0,-1 1 0,1-1 0,0 0 1,0 1-1,0-1 0,0 0 0,0 0 0,0 0 0,1 0 0,0 1 3,-1-2-15,-1 0 1,1-1-1,0 1 1,0-1 0,-1 1-1,1 0 1,0-1 0,0 0-1,0 1 1,0-1 0,0 0-1,0 1 1,0-1 0,0 0-1,0 0 1,0 0-1,0 0 1,0 0 0,0 0-1,0 0 1,0 0 0,0 0-1,0 0 1,0 0 0,0-1-1,-1 1 1,1 0 0,0-1-1,0 1 1,0-1-1,0 1 1,0-1 0,-1 1-1,1-1 1,0 0 0,0 1-1,-1-1 1,1 0 0,0 0 13,9-10 2,-1 0 0,0-1 0,-1 1 0,0-1 1,2-8-3,25-33 21,-24 39-3,0 1 0,1 0 1,0 1-1,12-9-18,-19 17 17,0 0-1,0 1 1,1-1 0,-1 1-1,1 1 1,0-1 0,0 1-1,0 0 1,0 0 0,1 1-1,-1 0 1,0 0 0,1 0-1,1 1-16,-7 0 5,0 0-1,0 1 0,-1-1 1,1 0-1,0 1 1,0-1-1,0 1 0,-1-1 1,1 1-1,0-1 0,-1 1 1,1-1-1,0 1 1,-1 0-1,1 0 0,-1-1 1,1 1-1,-1 0 0,1 0 1,-1-1-1,0 1 1,1 0-1,-1 0 0,0 1-4,9 26 90,-7-18-71,-1-7-18,0 1 1,0 0-1,1 0 1,-1-1-1,1 1 1,0 0-1,0-1 1,0 0-1,1 1 1,-1-1-1,1 0 1,-1 0-1,1-1 1,3 3-2,-2-2-45,1-1 1,-1 0 0,0 0 0,1 0 0,-1-1-1,1 0 1,0 1 0,-1-2 0,1 1 0,0-1-1,0 1 1,1-1 44,11-1-245,0 0 0,0 0 0,-1-2 0,15-3 245,4-1-148,-25 5 252,0 0 0,0 1 0,0 0 0,0 1 0,10 1-104,-17-1 26,-1 0 0,1 1-1,0 0 1,0-1 0,0 1 0,0 0 0,-1 1 0,1-1-1,-1 0 1,1 1 0,-1 0 0,1-1 0,-1 1 0,0 0-1,0 0 1,0 0 0,0 0 0,0 1 0,0-1 0,0 0-1,-1 1 1,0 0-26,5 9 91,0 1-1,-2 1 0,1-1 1,-2 1-1,0 0 0,1 9-90,2 32-1311,-3-5-4599,-3-43 4604,0 1-1882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9:57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0 487 11445,'0'0'-315,"0"0"78,15-19 429,101-132-27,104-125 60,-215 270-230,-4 3-6,1 1 1,0-1 0,0 1 0,0 0 0,0-1 0,0 1 0,0 0 0,1 0 0,-1 0 0,1 1 0,-1-1-1,1 0 1,0 1 0,0 0 0,-1 0 0,1 0 0,0 0 0,1 0 10,-4 1-13,1 1 0,-1-1 0,1 0 0,-1 1 0,1-1 0,-1 1 0,1-1 0,-1 1 0,0 0 0,1-1 0,-1 1 0,0-1 0,0 1 0,0 0 0,1-1 0,-1 1 0,0-1 0,0 1 0,0 0 0,0-1 0,0 1 0,0 0 0,0-1 0,0 1 0,0 0 0,0-1 0,0 1 13,0 3-49,2 42 211,-2 0 0,-2 0 0,-2 0 0,-2 0 1,-9 29-163,4-19-56,2 0 0,1 32 56,5-1-5952,3-82 2510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24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 10501,'0'0'891,"5"16"-488,1 9-96,0 0-1,-2 1 1,-1 0 0,0 24-307,-9 516 1422,6-658-1259,5-216-2017,-1 246 1156,3 0 0,3 0-1,16-54 699,-21 98-12,1 0 0,0 0-1,2 1 1,0 0 0,1 0-1,1 1 1,4-5 12,-10 15 22,1-1-1,0 2 1,0-1 0,1 1 0,0-1-1,0 1 1,0 1 0,1-1-1,-1 1 1,1 1 0,0-1-1,0 1 1,0 0 0,0 1-1,1-1 1,-1 1 0,1 1-1,7-1-21,-10 1 66,0 1 0,0-1 0,0 1-1,0 0 1,-1 1 0,1 0 0,0-1-1,0 1 1,0 1 0,-1-1 0,1 1-1,-1 0 1,4 1-66,-5-1 23,-1 0 0,1 1 0,-1-1 0,0 0 0,0 1 0,0-1 0,0 1 0,-1 0 0,1 0 0,-1-1 0,1 1-1,-1 0 1,0 0 0,0 1 0,0-1 0,-1 0 0,1 0 0,-1 0 0,1 0 0,-1 1 0,0 1-23,0 5 47,0 0 1,0 1-1,-1-1 0,-1 0 0,0 0 1,0 1-1,-1-1 0,-1 5-47,-3 0 31,-1 1 0,0-1 0,0 0 0,-9 10-31,7-10-21,-17 25-276,-26 29 297,43-62-2628,5-7-3161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25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10789,'0'0'1585,"0"0"-854,0 20-14,0 11-358,-1 5 165,2-1-1,2 2-523,-2-30 22,0 0-1,0-1 0,1 1 1,0 0-1,0-1 0,0 1 1,1-1-1,0 0 0,0 0 1,1 0-1,-1 0 0,1-1 1,1 1-1,-1-1 0,1 0 1,0 0-1,0-1 1,0 1-1,1-1 0,-1 0-21,0-1-5,0-1 0,1 1 0,-1-1-1,0 0 1,1 0 0,-1-1 0,1 1-1,0-1 1,-1 0 0,1-1 0,0 1-1,0-1 1,-1 0 0,1-1 0,0 0 0,-1 1-1,1-2 1,0 1 0,-1-1 0,1 0-1,-1 0 1,0 0 0,0-1 0,3-1 5,3-3-93,1-1-1,-1-1 1,-1 0 0,1 0 0,-2-1 0,6-6 93,52-71-338,-17 20 352,-48 64-11,0 0 1,1 1-1,-1-1 1,1 1-1,-1 0 1,1-1-1,0 1 1,0 1-1,0-1 1,3-1-4,-6 3 4,1-1-1,0 1 1,-1 0 0,1 0 0,0 0 0,-1 0 0,1 0-1,0 0 1,-1 0 0,1 0 0,0 0 0,-1 0 0,1 0-1,0 1 1,-1-1 0,1 0 0,0 0 0,-1 1 0,1-1-1,0 0 1,-1 1 0,1-1-4,0 1 17,0 0-1,0 1 1,0-1 0,0 0-1,-1 0 1,1 1 0,0-1-1,0 0 1,-1 1-1,1-1 1,-1 1 0,0-1-1,1 1 1,-1 0-17,7 45 569,-2 0 1,-3 0-1,-2 45-569,-1-37 133,-2 45-38,-5-1 1,-5-1-1,-3 0 1,-5 0-1,-25 66-95,42-150 2,1 0-1,-1 0 0,-1 0 0,-1-1 0,0 0-1,0 0 1,-1 0 0,-8 11-1,14-23 0,0 0 1,1 0-1,-1 0 0,0 0 0,0 0 1,0 0-1,0 0 0,0 0 0,0 0 0,0 0 1,-1 0-1,1 0 0,0-1 0,0 1 0,0-1 1,-1 1-1,1-1 0,0 1 0,-1-1 1,1 0-1,-1 1 0,1-1 0,0 0 0,-1 0 1,1 0-1,-1 0 0,1 0 0,0-1 0,-1 1 1,1 0-1,0-1 0,-1 1 0,1 0 0,0-1 1,-1 0-1,1 1 0,0-1 0,0 0 1,0 0-1,0 0 0,0 1 0,0-1 0,0 0 1,0 0-1,0-1 0,0 1 0,-3-4-5,0-1 1,0 1-1,1-1 0,0 0 1,0 0-1,0 0 1,1 0-1,0 0 0,0-2 5,-3-11 8,2 0 0,1 0-1,0 0 1,1 0 0,1 0-1,1 0 1,1 0 0,0 0-1,1 0 1,1 0 0,1 0 0,1 1-1,1 0 1,0 0 0,1 1-1,1 0 1,2-1-8,12-17-33,2 2 0,2 1 0,1 0 0,1 3 0,30-24 33,-54 49-234,1-1 1,0 1 0,0 0 0,1 1 0,4-2 233,21-8-4232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26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60 528,'0'0'6979,"0"0"-6979,0 0-192,192 5 192,-14-5 160,55-7 337,50-12 47,51 1 224,47 4-63,33 8-321,14 6-240,0 3-80,-28 31-16,-46 11-48,-279-21-192,-45-4-6307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37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112 427 4178,'0'0'5568,"-18"2"-3116,-52 5-1145,47-2 15,35-7-374,4-2-926,0-2-1,-1 1 0,1-2 1,-2 0-1,1-1 0,12-9-21,19-15 126,19-18-126,71-74 58,-80 70-212,56-41 154,-108 92-47,-1-1 1,1 2-1,1-1 1,-1 0 0,0 1-1,1 0 1,-1 0 0,1 0-1,-1 0 1,1 1-1,0 0 1,0 0 0,4-1 46,-8 3-9,-1-1 0,1 1 0,-1 0 0,1-1 0,-1 1 0,1 0 0,-1 0 0,1-1 0,-1 1 0,0 0 1,1 0-1,-1 0 0,0-1 0,0 1 0,0 0 0,0 0 0,1 0 0,-1 0 0,0 0 0,-1-1 0,1 1 0,0 0 1,0 0-1,0 0 0,0 0 0,-1 0 9,1 4-14,0 24 37,-1-1 0,-1 1 1,-2 0-1,-1-1 0,-1 0 0,-5 12-23,0-5 69,3 1 1,1 0-1,1 0 1,1 14-70,0 134-1801,6-173-2030,5-10-1028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38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9780,'0'0'1681,"0"0"-1409,0 0 17,0 0-273,0 0-16,0 0-4755,4 5-1520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1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483 80 7299,'0'0'473,"0"0"25,0 0 255,-18-13 250,2 0-640,9 8-202,1-1 1,-1 1 0,0 0 0,0 1 0,0 0 0,-1 0 0,1 0 0,-1 1 0,0 0 0,0 0 0,0 1 0,-1 0 0,1 1-1,0 0 1,-1 0 0,0 1-162,-1 0 134,-1 0 0,1 1 1,-1 0-1,1 1 0,0 0 0,0 1 0,0 0 0,0 0 0,1 1 0,-1 1 0,1 0 0,0 0 0,0 0 1,0 1-1,1 0 0,0 1 0,0 0 0,1 0 0,0 1 0,0 0 0,1 0 0,0 1 0,-1 1-134,-8 14 34,1 2 0,1 0 0,1 1-1,1 0 1,2 0 0,1 1-1,0 1 1,3-1 0,0 1 0,2 0-1,1 0 1,1 0 0,1 1 0,3 9-34,-2-31-28,0 0 1,1 0 0,0 0 0,0 0 0,1 0 0,0-1 0,0 1 0,1-1 0,0 1 0,1-1 0,-1-1 0,1 1-1,2 2 28,1-2-101,0 1-1,0-1 0,0-1 0,1 1 0,0-1 0,0-1 1,0 0-1,1 0 0,5 1 102,12 3-384,-1-2 1,1 0-1,1-2 1,-1-1-1,1-1 0,0-1 1,13-2 383,35-3-3701,-73 2 3233,0 0 0,1 1-1,-1-1 1,0 0 0,0-1-1,0 1 1,0-1 0,0 1-1,0-1 1,-1 0 0,1 0 468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2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8180,'0'0'1248,"0"0"-896,0 0 350,10 17 397,3 0-835,-5-5-149,0 1 0,0 0 1,-1 0-1,0 0 0,-1 1 0,-1 0 0,1 3-115,-1 4 106,-1 1 0,-1-1 0,0 1-106,-1 0 97,1-1 0,6 20-97,-9-41-4,0 1 0,0 0-1,0 0 1,0 0 0,0 0-1,1-1 1,-1 1 0,0 0-1,1 0 1,-1 0 0,0-1-1,1 1 1,-1 0 0,1 0-1,-1-1 1,1 1 0,-1 0 0,1-1-1,0 1 1,-1-1 0,1 1-1,0-1 1,-1 1 0,1-1-1,0 1 1,0-1 0,-1 0-1,1 1 1,0-1 0,0 0-1,0 0 1,-1 0 0,1 1-1,0-1 1,0 0 0,0 0-1,0 0 1,0 0 0,-1-1-1,1 1 1,0 0 0,0 0-1,0 0 1,0-1 0,-1 1-1,1 0 1,0-1 0,0 1-1,0-1 5,2-1-11,0-1-1,0 1 0,0-1 0,0 1 0,0-1 0,-1 0 0,0 0 0,1 0 0,-1-1 1,0 0 11,40-78 97,-18 32 13,2 2 0,11-13-110,-37 61 16,1-1 0,0 0-1,-1 0 1,1 0 0,-1 0 0,1 0-1,0 0 1,0 1 0,-1-1 0,1 0 0,0 0-1,0 1 1,0-1 0,0 1 0,0-1-1,0 1 1,0-1 0,0 1 0,0 0-1,0-1 1,0 1 0,0 0 0,1 0-16,-1 0 11,0 0-1,0 1 1,0-1 0,-1 1 0,1-1 0,0 1 0,0-1-1,0 1 1,0 0 0,0-1 0,-1 1 0,1 0 0,0 0-1,-1-1 1,1 1 0,-1 0 0,1 0 0,-1 0 0,1 1-11,3 7 75,0-1-1,-1 2 1,0-1 0,1 8-75,-4-13 50,4 11 8,-2-2-30,1-1 0,1 0 0,0 0 0,0 0-1,4 6-27,-6-15-3,0 0 0,0 0 0,0-1 0,0 1 0,0 0 0,0-1 0,1 1 0,-1-1 0,1 0 0,-1 0 0,1 0 0,0 0 0,0-1 0,0 1 0,0-1 0,0 0 0,0 1 0,1-1 0,-1-1 0,0 1 0,1 0 0,-1-1 0,1 0 3,5 1-96,-1-1-1,1 0 1,0-1 0,-1 0 0,1 0 0,0-1-1,-1 0 1,0-1 0,1 1 0,-1-2 0,0 1-1,0-1 1,-1 0 0,1-1 0,-1 0-1,6-5 97,-4 4-5,-1 0 0,2 0 0,-1 1 0,1 1-1,3-2 6,-11 5-5,1 0 0,-1 0-1,0 1 1,0-1 0,1 1-1,-1-1 1,0 1 0,1 0-1,-1 0 1,0 0-1,0 0 1,1 0 0,-1 1-1,0-1 1,1 1 0,-1-1-1,0 1 1,0 0 0,0 0-1,0 0 1,0 0 0,0 0-1,0 0 1,0 1-1,0-1 1,0 1 0,1 1 5,7 10-26,0 1 1,-1 0-1,4 7 26,-6-8-202,1 0 0,1 0-1,1 0 1,4 4 202,-3-6-223,0-1 0,1-1 0,0 0 1,1-1-1,-1 0 0,1-1 0,1 0 0,0-1 0,0-1 1,0 0-1,0-1 0,1 0 0,-1-1 0,1-1 0,0-1 0,0 0 1,8 0 222,-19-2-11,1 1 1,0-1 0,-1 0 0,0 0 0,1-1 0,-1 1 0,0-1 0,1 0 0,-1 0-1,0 0 1,0-1 0,-1 1 0,1-1 0,0 0 0,-1 0 0,0-1 0,0 1 0,0 0-1,0-1 1,0 0 0,0-1 10,1-1 138,0-1 1,0 0-1,0 0 0,-1 0 0,0-1 0,-1 1 1,0-1-1,0 1 0,0-1 0,-1 0 0,0 0 1,-1-2-139,0 8 138,0 1 1,0 0-1,0-1 0,0 1 1,-1 0-1,1-1 1,0 1-1,-1 0 1,1-1-1,-1 1 1,0 0-1,1 0 1,-1-1-1,0 1 1,0 0-1,0 0 1,0 0-1,0 0 1,0 0-1,0 0 0,-1 0-138,-1-1 207,0 0-1,0 1 0,0-1 0,-1 1 0,1-1 0,-1 1 1,1 0-1,-4 0-206,-4-1 378,-1 1 0,0 1 0,1-1 1,-1 2-1,-2 0-378,11 0 28,1-1 1,-1 1-1,0 0 1,1 0-1,-1 0 0,0 1 1,1-1-1,0 0 1,-1 1-1,1 0 0,0 0 1,0-1-1,0 1 1,0 1-1,0-1 1,0 0-1,1 0 0,-1 1 1,1-1-1,-1 1 1,1-1-1,0 1 0,0-1 1,0 1-1,0 0 1,1-1-1,-1 1 1,1 3-29,-2 0-4,1 0 0,1 0 0,-1 1 0,1-1 0,1 0 0,-1 1 0,1-1 0,0 0 0,0 0 0,1 0 0,-1 0 0,1 0 0,1 0 4,1 0-9,-1 0 0,2 0-1,-1-1 1,1 0 0,0 0-1,0 0 1,0-1 0,0 1 0,1-1-1,0 0 1,0-1 0,0 0-1,0 0 1,1 0 0,5 1 9,-7-1-93,1-2 1,-1 1 0,1-1-1,0 0 1,0 0 0,-1 0-1,1-1 1,0 0 0,0 0-1,-1 0 1,1-1 0,0 0-1,0 0 1,-1 0-1,1-1 1,-1 0 0,1 0-1,-1 0 1,4-3 92,-2-1-227,0 1-1,0-1 1,-1-1-1,0 1 1,0-1-1,-1 0 1,0 0-1,0-1 1,0 0 227,12-23-1358,8-25 1358,-16 37-258,19-48-273,-3-1 1,-2-1-1,-4-2 1,-1-9 530,-8 25 942,-3-1 0,-2 0 0,-2-24-942,-3 78 1953,-1 9-392,-38 222-34,-2 15-1365,22 27-61,11-131-1384,5-116-3421,-4-17-2864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2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13350,'0'0'432,"0"0"-352,0 0-80,143 5 128,16-5 145,42 8-113,30 18 160,15 6-240,-8 0-16,-20 2-32,-23-2-16,-25 2 16,-12 1-32,-17 1-1569,-124-28-4402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4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0 9172,'0'0'1041,"0"0"-241,-116 166-16,73-60-79,3 16 367,8 10-367,10-1-289,11-1-144,11-1-144,0-6-80,15-5-16,15-12 0,5-13-32,6-17-80,6-20-480,8-17-1569,-35-39-1393,1-10-1168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6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436 62 64,'0'0'7417,"-16"-5"-5000,-21-8-1479,0 1 1,0 3 0,-1 0-1,0 3 1,-15 0-939,33 5 220,7 0-71,-1 1 0,0 0 0,0 1 0,0 1 0,0 0 0,-3 1-149,13-2 14,1 0 1,0 0-1,0 1 0,0-1 0,0 1 0,0-1 0,0 1 0,1 0 0,-1 0 1,1 0-1,-1 1 0,1-1 0,0 1 0,-1-1 0,1 1 0,1-1 0,-1 1 1,0 0-1,1 0 0,-1 0 0,1 0 0,0 0 0,0 1 0,0-1 0,0 0 0,1 0 1,-1 1-1,1 1-14,-1 2-3,1 1 0,-1-1 0,1 0 0,1 1 0,-1-1 0,1 0 0,1 1 1,-1-1-1,1 0 0,3 6 3,-3-9-12,0 0 0,0 0 0,1-1 0,0 1 0,-1 0 1,1-1-1,1 0 0,-1 0 0,0 0 0,1 0 0,0 0 0,0-1 0,-1 1 0,1-1 1,1 0-1,-1 0 0,0-1 0,1 1 12,4 1-159,1 0-1,0-1 1,0 0 0,0 0 0,0-1-1,0-1 1,0 1 0,0-2-1,0 1 1,0-1 0,0-1 0,0 0-1,0 0 1,6-4 159,3-1-682,-1-1 0,0-1 0,0-1-1,-1 0 1,0-1 0,13-12 682,-22 16-169,-6 5 202,0 0 0,0 0 1,0 0-1,0 1 0,0-1 0,0 1 0,1-1 1,-1 1-1,0 0 0,1 0 0,-1 0 0,2-1-33,-4 2 1065,0 4-868,-1-1 0,0 0-1,1 0 1,-1 0 0,1 0 0,0 1 0,0-1 0,0 0 0,1 0-197,-1 17 63,-2-10-77,0 7 42,0 1-1,0 0 1,2 0 0,0 0-28,1-14-45,-1 1-1,1 0 1,-1-1 0,1 1 0,1-1 0,-1 0-1,1 1 1,-1-1 0,1 0 0,0 0-1,1 0 1,-1 0 0,1 0 0,0 0 0,0-1-1,0 0 1,3 4 45,2-2-885,0 1 0,1-1-1,0-1 1,0 1 0,0-2 0,0 1-1,1-1 1,-1-1 0,1 1 0,-1-2-1,5 1 886,5-1-1998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9:57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0 384,'0'0'11429,"0"0"-9908,0 0-1441,0 0-80,0 0-1040,0 0-4819,0 0 1745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7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127 459 9012,'0'0'2097,"0"0"-667,0 0-267,0 0-93,-19 2-312,19-2-758,-23 1 229,1 1 1,-9 3-230,30-5 8,-1 1 1,1-1 0,-1 1-1,1-1 1,-1 1 0,1 0 0,-1 0-1,1 0 1,0-1 0,-1 1-1,1 1 1,0-1 0,0 0 0,-1 0-1,1 0 1,0 1 0,0-1-1,1 0 1,-1 1 0,0-1-1,0 1 1,1-1 0,-1 1 0,0-1-1,1 2-8,-1 2 4,0 0-1,1 0 1,0 1-1,0-1 0,0 0 1,1 4-4,0 4 7,-1-8-8,0 1-1,0-1 1,1 0 0,0 1-1,0-1 1,0 0-1,1 0 1,-1 0 0,1 0-1,1 0 1,-1 0 0,1 0-1,0-1 1,0 1 0,1 1 1,-1-4-66,-1 1 0,0-1 1,1 0-1,0-1 1,-1 1-1,1 0 1,0-1-1,0 1 1,0-1-1,0 0 1,0 0-1,0 0 1,0 0-1,0-1 0,1 1 1,-1-1-1,0 0 1,0 0-1,0 0 1,1 0-1,-1-1 1,0 1-1,0-1 1,0 0-1,0 0 0,0 0 1,1 0 65,0-1-230,1 0 0,0-1 0,-1 1 0,0-1 0,0 0 0,0 0 0,0-1 0,0 1 0,0-1 0,-1 0 0,0 0 0,0 0 0,0 0 0,1-2 230,6-12-1273,0-1 0,6-17 1273,-16 35-15,17-41-1263,-2-1 1,-3-1 0,-1-1-1,4-36 1278,-1-51 1044,-11-1 4017,-3 133-4986,0 0 0,0 1 1,0-1-1,0 0 0,0 0 0,-1 1 1,1-1-1,0 0 0,0 0 0,0 0 1,-1 0-1,1 1 0,0-1 0,0 0 1,-1 0-1,1 0 0,0 0 1,0 0-1,-1 0 0,1 0 0,0 0 1,0 0-1,-1 0 0,1 0 0,0 0 1,0 0-1,-1 0 0,1 0 1,0 0-1,-1 0 0,1 0 0,0 0 1,0 0-1,-1 0 0,1 0 0,0 0 1,0 0-1,-1-1 0,1 1 0,0 0 1,0 0-1,0 0 0,-1 0 1,1-1-1,0 1 0,0 0 0,0 0 1,0 0-1,-1-1 0,1 1 0,0 0 1,0 0-1,0-1 0,0 1 0,0 0 1,0 0-1,0-1 0,0 1 1,0 0-1,0-1 0,0 1 0,0 0 1,0 0-1,0-1 0,0 1 0,0 0-75,-6 12 133,2 1 0,-1 1 0,2-1 0,-1 0 0,2 1 0,-1 11-133,-2 6 91,-4 27-13,2 0 1,3 1 0,2 0 0,5 44-79,-2-92-7,1-1 1,-1 0 0,2 1-1,-1-1 1,2 0 0,-1-1 0,1 1-1,1-1 1,0 1 0,0-1-1,0-1 1,1 1 0,1-1 0,1 1 6,-7-7-23,1-1 0,-1 0 1,1 1-1,-1-1 1,1 0-1,0 0 1,0 0-1,0 0 0,0 0 1,-1-1-1,1 1 1,0 0-1,0-1 1,1 1-1,-1-1 1,0 0-1,0 0 0,0 0 1,0 0-1,0 0 1,0 0-1,0-1 1,0 1-1,0-1 1,0 1-1,0-1 0,0 0 1,0 0-1,0 1 1,-1-1-1,1-1 1,0 1-1,0 0 0,-1-1 23,8-5-68,-1 0 0,0 0 0,-1-1 0,0-1 0,6-7 68,-9 9-34,26-34-401,-20 25 308,0 1 0,1 1 0,1 0 0,1 0 0,0 1 127,-13 12-9,1 0 0,0 1 0,0-1 0,0 0 0,0 1 0,0-1 0,0 1 0,0-1 0,0 1 0,0-1 0,0 1 0,0-1 0,0 1 0,0 0 0,0 0 0,0 0 0,1-1 9,-2 2-6,1-1 1,-1 0-1,1 0 1,-1 1-1,1-1 0,-1 0 1,1 0-1,-1 1 1,0-1-1,1 0 0,-1 1 1,0-1-1,1 1 0,-1-1 1,0 0-1,1 1 1,-1-1-1,0 1 0,0-1 1,1 1-1,-1-1 0,0 1 1,0-1-1,0 1 1,0 0 5,1 5 0,0 1 0,-1 0 1,0 0-1,-1 0 0,0 2 0,0 6 214,0 49 12,-1-25-358,3 0 1,2 22 131,1-47-2489,-1-11-3874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8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4226,'0'0'2636,"0"0"-1630,0 0-561,0 0 481,0 0 309,0 0-573,6 2-540,61-1 243,-41-2-176,1 2 1,18 3-190,-38-3 46,0 0 0,1 1 1,-1 0-1,0 0 1,-1 0-1,1 1 1,0 0-1,-1 1 1,1-1-1,-1 1 0,5 4-46,-8-4 52,0-1 1,0 1-1,0 0 0,0 0 0,-1-1 0,0 2 0,1-1 0,-1 0 0,-1 0 0,1 1 0,-1-1 0,0 1 0,0-1 0,0 1 0,0 0 0,-1 0-52,1 17 110,0 0 0,-1 0 0,-2 0-110,1 17 43,-1-8 2,2-19-111,0-17-305,2-7 396,0 1 0,0-1 0,1 1 0,1-1 0,0 1 0,1 0 0,0 1 0,3-6-25,4-5 1,1 1 0,0 0 0,15-14-1,-22 27 7,0 1 0,0 0 0,1 0 0,0 0 1,0 1-1,5-3-7,-9 6 9,0 1 0,0-1 0,-1 1-1,1 0 1,0 0 0,0 0 0,0 0 0,0 0 0,0 1 0,0 0 0,0-1 0,1 1 0,-1 0 0,0 0 0,0 1 0,0-1 0,0 1-1,0-1 1,0 1 0,2 1-9,-2 0 24,-1-1-1,1 1 0,-1 0 0,0 0 1,0 1-1,0-1 0,0 0 0,0 1 1,0-1-1,-1 1 0,1 0 0,-1-1 1,0 1-1,1 0 0,-2 0 0,2 1-23,12 54 171,-11-46-159,15 121-313,-17-132 118,-1 0 1,0 0 0,1 0 0,-1 0-1,1-1 1,0 1 0,-1 0 0,1 0-1,-1-1 1,1 1 0,0 0 0,0-1-1,-1 1 1,1-1 0,0 1-1,0-1 1,0 1 0,0-1 182,-1 1-199,1-1 0,-1 0 0,1 0 0,-1 0 1,0 1-1,1-1 0,-1 0 0,1 0 0,-1 0 0,0 0 0,1 0 0,-1 0 1,1 0-1,-1 0 0,1 0 0,-1 0 0,0 0 0,1 0 0,-1 0 0,1 0 1,-1-1-1,0 1 0,1 0 0,-1 0 0,1 0 0,-1-1 0,0 1 1,1 0-1,-1 0 0,0-1 0,1 1 0,-1 0 0,0-1 0,0 1 0,1 0 1,-1-1-1,0 1 0,0 0 0,0-1 0,1 1 0,-1-1 199,2-11-2057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1 592,'0'0'8836,"0"0"-7651,0 0-417,0 0 1185,0 0-1281,0 0-239,-13 106 239,4-62-272,3 1-192,2-6-112,3-5-64,1-9-32,0-9 0,0-11-32,0-5-1777,1-19-1888,9-23-977,-6 15 592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8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4082,'0'0'3169,"11"-94"-1648,-7 77-609,1 5-655,3 5-257,-1 7-32,-7 0-833,0 0-4497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9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6499,'4'5'327,"-1"0"0,1 0 0,-1 0 0,0 1 0,0 0 0,0-1 0,-1 1-1,0 0 1,0 0 0,-1 0 0,1 1 0,-1-1 0,-1 1-327,2 2 110,0 0 0,0 0 0,0-1-1,1 1 1,1-1 0,1 3-110,-4-9-6,0 0 1,0-1-1,0 1 0,0-1 1,1 0-1,-1 1 1,1-1-1,-1 0 0,1 0 1,-1 0-1,1 0 1,-1 0-1,1 0 0,0 0 1,0-1-1,0 1 1,-1-1-1,1 1 0,0-1 1,0 0-1,0 0 0,0 1 1,0-1-1,0 0 1,-1-1-1,1 1 0,0 0 6,2-1 6,0 1-1,0-1 0,0 0 1,0-1-1,-1 1 0,1-1 0,0 1 1,-1-1-1,0 0 0,1 0 1,-1-1-1,1 0-5,-1 1-2,0-1-1,-1 1 1,1 0 0,0 0-1,0 0 1,0 0 0,1 0 0,-1 1-1,0 0 1,1-1 0,-1 1 0,1 1-1,-1-1 1,1 0 0,0 1-1,-1 0 1,1-1 0,-1 2 0,1-1-1,0 0 1,-1 1 0,4 0 2,-4 0 7,0 0 1,0 1 0,0-1-1,0 1 1,-1 0 0,1 0-1,0 0 1,-1 0 0,1 0-1,-1 0 1,0 1 0,0-1-1,0 1 1,0 0-1,0-1 1,-1 1 0,1 0-1,-1 0 1,0 0 0,1 0-1,-1 0 1,-1 1 0,1-1-1,0 3-7,2 18 95,-1 0-1,-1 0 0,-1 8-94,-4 8-3028,2-35-1353,-1-5 70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9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1 9556,'0'0'1390,"0"0"-448,14 17 723,-4-5-1479,-1 0 0,-1 0 0,1 1 0,-2 0 0,0 1 0,-1 0 0,0 0 0,-1 0 0,0 1 0,-2 0 0,2 7-186,8 97 592,-5 1 1,-5 0-1,-6 20-592,1-108 21,-2 1 1,-1-1-1,-2-1 1,-1 1-1,-2-1 0,0-1 1,-3 0-1,0 0 0,-12 17-21,5-13 16,-1-2 0,-2 0 0,-1-1 0,-2-2 0,0 0 0,-2-2 0,-26 20-16,46-41-120,1-1 1,-1 0-1,1 0 0,-2 0 1,-4 2 119,9-6-570,0 1 0,-1-1 1,1 0-1,0 0 0,0-1 1,0 1-1,-4-1 570,3-2-4615,1-8-2231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49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3137,'0'0'10213,"0"0"-9332,0 0-881,0 0-49,0 0-3008</inkml:trace>
  <inkml:trace contextRef="#ctx0" brushRef="#br0" timeOffset="1">0 431 10757,'0'0'848,"0"0"-848,0 0-6595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1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22 10741,'0'0'883,"0"0"-672,0 0-97,-2 11 4,-22 112 143,8-37-143,-10 24-118,-29 56 117,-15 17-117,61-161 3,8-21-158,-1-6-17,0-18-211,1-33-439,2 20 623,2-1-1,1 0 1,2 1-1,2 0 0,1 0 1,1 1-1,3-1 200,-4 10-131,2 1 1,1 0-1,1 0 0,2 1 0,0 1 0,1 0 0,1 1 1,1 1-1,14-12 131,-18 22 12,0 0 0,0 0 0,1 2 0,0 0 0,1 0 0,0 2 0,0 0 0,1 1 1,0 0-1,0 1 0,0 1 0,1 1 0,-1 1 0,1 0 0,0 1 0,0 1 0,-1 0 0,1 2 0,1 0-12,-16-1 72,-1-1 0,1 1-1,0-1 1,0 1 0,-1 0-1,1 0 1,-1 0 0,1 1-1,-1-1 1,1 0 0,-1 1-1,0 0 1,0 0 0,0-1-1,0 1 1,0 0 0,0 1-1,0-1 1,-1 0 0,1 0-1,-1 1 1,1-1 0,-1 1-1,0-1 1,0 1 0,0 0-1,0-1 1,-1 1 0,1 0-1,-1 0 1,0-1 0,0 1-1,1 0 1,-2 0 0,1 0-1,0-1 1,-1 1 0,1 0-1,-1 0 1,0-1 0,0 1-1,0-1 1,0 1 0,-1 0-72,-2 3 124,-1 0 1,0 0-1,-1-1 1,1 0 0,-1 0-1,0-1 1,0 1-1,-1-1 1,-5 2-125,-65 31 656,62-31-586,1 0 0,-1 0 0,0-1 0,-1-1 0,1-1 0,-1 0 0,-9 0-70,24-3-520,4 0-1721,30-1-4327,-17-1 3452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9412,'0'0'1873,"0"0"-1617,0 0 593,0 0 95,0 0-656,-15 123-64,9-79-192,6-3-16,0-6-16,6-6-64,13-12-1809,-12-17-3553,1 0-321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1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1 528,'0'0'9413,"0"0"-7909,0 0-1040,0 0-464,0 0-48,0 0-208,-19 91 144,19-44-4898,0-30 448,0-5 2641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1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31 194 9460,'0'0'481,"0"0"-332,0-3-157,0 3 1,0-1-1,0 0 1,0 1 0,-1-1-1,1 1 1,0-1 0,0 1 0,0-1-1,0 1 1,1-1 0,-1 1-1,0-1 1,0 1 0,0-1-1,0 1 1,0-1 0,1 1 0,-1-1-1,0 1 1,0-1 0,1 1-1,-1 0 1,0-1 0,1 1-1,-1-1 1,0 1 0,1 0 0,-1-1-1,1 1 1,-1 0 0,1-1-1,-1 1 1,1 0 0,-1 0-1,1 0 1,-1-1 0,1 1 0,-1 0-1,1 0 1,-1 0 0,1 0-1,-1 0 1,1 0 0,-1 0 0,1 0-1,-1 0 1,1 0 0,-1 0-1,1 0 1,-1 1 0,1-1-1,-1 0 1,1 0 7,-1 0 48,0 0-3,0 0 38,0 0 45,0 0-96,0 0 1,0 0-1,0 0 0,0 0 0,0 0 1,0 0-1,0 0 0,0 0 0,0-1 1,0 1-1,0 0 0,0 0 0,0 0 1,0 0-1,1 0 0,-1 0 0,0 0 1,0 0-1,0 0 0,0 0 0,0 0 1,0 0-1,0-1 0,0 1 0,0 0 1,0 0-1,0 0 0,0 0 0,0 0 1,0 0-1,1 0 0,-1 0 0,0 0 1,0 0-1,0 0 0,0 0 0,0 0 0,0 0 1,0 0-1,0 0 0,0 0 0,0 0 1,1 0-1,-1 0 0,0 0 0,0 0 1,0 0-1,0 0 0,0 0 0,0 0 1,0 0-1,0 0 0,0 0 0,0 0 1,0 0-1,1 0 0,-1 0 0,0 1 1,0-1-1,0 0 0,0 0 0,0 0 1,0 0-1,0 0 0,0 0 0,0 0 1,0 0-1,0 0 0,0 0 0,0 0-32,0 73 192,-3-1 0,-3 1 1,-5 9-193,2-16 56,-4 17-11,7-148 435,5 41-439,-1-59 56,3-5-97,0 62 2,2 0-1,0 0 0,2 1 0,1-1 0,6-13-1,-10 33-5,5-16 5,2 0 1,0 0 0,1 1-1,1 0 1,4-3-1,-13 20-12,1 0 0,0 0-1,0 0 1,0 0 0,1 0 0,-1 1 0,1 0 0,0 0-1,0 0 1,0 0 0,0 0 0,0 1 0,1 0 0,-1 0-1,1 0 1,-1 0 0,1 1 0,0 0 0,0 0 0,-1 0-1,1 0 1,0 1 0,0 0 0,0 0 0,0 0 0,0 1-1,3 0 13,-5 0-8,0 0-1,0 1 0,0-1 0,0 1 1,0 0-1,0 0 0,-1 0 1,1 0-1,-1 0 0,1 0 0,-1 1 1,0-1-1,0 1 0,0-1 0,0 1 1,0 0-1,-1 0 0,1 0 0,-1 0 1,0 0-1,0 0 0,0 0 0,0 1 1,0 0 8,2 11 17,0 1 0,-1-1 0,-1 0 0,0 9-17,-1-3 27,0-1 0,-1 1 0,-4 17-27,3-30 8,0 1 0,-1 0 0,0-1 0,0 1 0,-1-1-1,0 0 1,0 0 0,-1 0 0,0-1 0,-1 0-8,-4 6 29,-1-1 0,0 0 0,0-1 0,-2-1 0,1 0 0,-1 0 0,-1-1 0,0-1-1,0 0 1,0-1 0,-1 0 0,0-2 0,-14 5-29,25-7-3559,11-2-1616,4-1 1536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2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0 560,'0'0'5723,"0"0"-4146,0 0-1167,0 0 732,0 0 504,2 3-688,0 6-864,0 1 0,0-1 0,-1 1 0,0-1 0,0 1 0,-1-1 0,-1 8-94,0 12 105,3 51-14,-3 1 0,-4-1-1,-4 0 1,-11 41-91,12-88-33,3-14-208,1-1-1,1 1 0,-1 18 242,4-84-427,3 0-1,2 0 0,3 0 1,1 1-1,2 0 0,12-31 428,-12 49-23,1-1 0,1 2 0,2 0 0,0 0 0,2 1 23,-4 9 75,-1 1 0,2 0-1,0 1 1,1 0 0,0 1-1,1 1 1,12-7-75,-20 15 131,0 1-1,0 1 1,1-1 0,-1 2 0,1-1-1,0 1 1,-1 0 0,1 1 0,0 0-1,0 0 1,0 1 0,0 0-1,0 1 1,7 1-131,-14-2 55,-1 0 0,0 0 0,0 1 0,0-1 0,1 1 0,-1-1 0,0 1 0,0-1 0,0 1 0,0 0 0,0 0 0,0-1 0,0 1 0,0 0 0,0 0 0,-1 0 0,1 0 0,0 0 0,0 0 0,-1 0 0,1 0 0,-1 0 0,1 0 0,-1 1 0,1-1 0,-1 0 0,0 0 0,0 0 0,1 1 0,-1-1 0,0 0 0,0 0 0,0 1 0,0-1 0,-1 1-55,1 2 96,0-1-1,-1 1 1,1-1 0,-1 1-1,0-1 1,0 1 0,0-1 0,-1 1-1,1-1 1,-1 0 0,0 0 0,-1 2-96,-11 11 83,-2-1 1,0-1-1,0 0 1,-1-1-1,-1-1 1,0 0-1,-1-1 1,0-2-1,0 0 1,-14 5-84,6-8-19,26-15-3732,6-6-3290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2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9092,'0'0'1457,"0"0"-1089,0 0 320,0 0 1025,0 0-720,0 0-497,0 0-304,13-19 96,-13 45-64,0 9 96,-5 7-224,-1 2-80,4-7 0,2-3-16,0-5-96,8-7-1456,-3-22-2210,1 0-784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3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8676,'0'0'2961,"0"0"-1856,0 0-369,0 0-208,0 0-303,0 0-225,12-41-529,-12 72-1552,0-13 593,0 3-3058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3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7684,'0'0'891,"0"0"-411,0 0 93,0 0-92,0 0-271,1 14-146,1 45-45,-2-58-36,0 0-1,0 0 1,0 0-1,0 0 1,0 0-1,1 0 1,-1 1 0,0-1-1,0 0 1,1 0-1,-1 0 1,1 0-1,-1 0 1,1 0-1,0 0 1,-1 0 0,1-1-1,0 1 1,-1 0-1,1 0 1,0 0-1,0-1 1,0 1-1,0 0 1,0-1 0,0 1-1,0-1 1,0 1-1,0-1 1,0 1-1,0-1 1,0 0-1,0 0 1,0 1 0,0-1-1,0 0 18,2 0-75,0 0-1,0 0 1,0 0 0,-1-1-1,1 1 1,0-1-1,0 0 1,-1 0 0,1 0-1,1 0 76,2-3 13,1-1 1,-1 0-1,0 0 0,0 0 0,-1 0 1,1-2-14,21-18 38,-20 18-29,1 1 0,0-1 0,0 2 0,0-1 0,1 1 0,0 0 0,0 1 0,0 0 0,1 1 0,-1 0 0,1 0 0,-1 1 0,1 0 1,0 1-1,1 0-9,-9 1 18,0 0 1,0 1-1,0-1 0,1 1 1,-1-1-1,0 1 1,0 0-1,0 0 1,0 0-1,-1 0 1,1 0-1,0 1 1,0-1-1,-1 0 1,1 1-1,0-1 1,-1 1-1,0 0 0,1 0 1,-1-1-1,0 1 1,0 0-1,0 0 1,0 0-1,0 0 1,0 0-1,-1 1-18,4 9 135,0 1 0,-1-1 0,0 1 0,-1 3-135,0-5 37,4 29 1,-4-22-405,0-1 0,1 1-1,1-1 1,1 0 0,3 6 367,-4-17-3173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3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25 4930,'0'0'3479,"0"0"-1353,0 0-517,0 0-398,0 0-450,-14-4-161,-47-14-37,60 18-549,0-1 0,0 1 0,0 0 0,0-1 0,0 1-1,0 0 1,0 0 0,0 0 0,0 0 0,0 0 0,0 0 0,0 0 0,-1 0 0,1 1 0,0-1 0,0 0-1,0 1 1,0-1 0,0 0 0,0 1 0,0-1 0,0 1 0,1 0 0,-1-1 0,0 1 0,0 0 0,0-1-1,1 1 1,-1 0 0,0 0 0,1 0 0,-1 0 0,0 0 0,1 0 0,-1-1 0,1 1 0,0 0 0,-1 1 0,1-1-1,0 0 1,0 0 0,-1 0 0,1 0 0,0 0 0,0 0 0,0 0 0,0 1-14,-1 5 64,-15 66 6,13-53-36,-1 0 0,-1 0-1,-1 0 1,-1 0 0,-3 5-34,8-20 4,-1 0 1,0 0-1,0 0 1,0-1 0,-1 1-1,0-1 1,0 1-1,0-1 1,0-1 0,-1 1-1,1 0 1,-1-1-1,0 0 1,0 0 0,0-1-1,0 1 1,-1-1-1,1 0 1,-1-1-1,-5 2-4,10-2-23,0-1 0,-1 0 0,1 1 0,0-1 0,0 0 0,-1 0 0,1 1-1,0-1 1,-1 0 0,1 0 0,0 0 0,-1-1 0,1 1 0,0 0-1,0 0 1,-1-1 0,1 1 0,0-1 0,0 1 0,0-1 0,-1 1-1,1-1 1,0 0 0,0 0 0,0 0 23,1 0-70,-1 0 0,1 0-1,0 0 1,-1-1 0,1 1 0,0 0 0,0 0 0,0 0-1,0-1 1,0 1 0,0 0 0,0 0 0,1-1-1,-1 1 1,0 0 0,1 0 0,-1 0 0,1 0-1,-1-1 1,1 1 70,3-7-549,1 0 0,-1 1 0,1 0 0,1 0 0,-1 0-1,6-5 550,27-17-3172,-12 12-1665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 10293,'0'0'2401,"0"0"-1235,0 0-83,0 0 117,0 0-615,-7 22-420,-1 4-142,-4 15 34,1 2-1,-2 18-56,-25 155-1240,-21 47 1240,58-262-39,-1 8-328,0-1 0,-1 1 0,-1-1 0,0 0 0,-1 2 367,5-9-28,0 0 0,-1 0 0,1 0 0,-1 0 0,1 0 0,-1 0 0,0 0 0,1-1 0,-1 1 0,0 0 0,0 0 0,1-1 0,-1 1 0,0 0 0,0-1 0,0 1 0,0-1 0,0 1 0,0-1-1,0 1 1,0-1 0,0 0 0,0 0 0,0 1 0,0-1 0,0 0 0,0 0 0,0 0 0,0 0 0,-1 0 0,1 0 0,0 0 0,0-1 0,0 1 0,0 0 0,0-1 0,0 1 0,0-1 0,0 1 0,0-1 0,0 1 0,1-1 0,-1 1 0,0-1 0,0 0 0,0 0 0,0 0 28,-2-3-27,-1 0 0,1-1 0,0 0 1,0 1-1,0-1 0,1 0 0,-1 0 0,1-1 1,1 1-1,-1 0 0,0-4 27,-10-65-175,9 42 193,2-1 0,1 0 0,2-7-18,-2 36-2,0 1 1,1 0-1,-1 0 1,1 0 0,0 0-1,0 1 1,0-1 0,1 0-1,-1 0 1,1 0-1,-1 1 1,1-1 0,0 1-1,0-1 1,0 1 0,0 0-1,0 0 1,1 0-1,-1 0 1,1 0 0,-1 1-1,1-1 1,0 1 0,-1-1-1,1 1 1,0 0-1,0 0 1,0 0 0,1 0 1,11-2-33,0 1 1,0 0-1,0 1 1,0 1-1,9 1 33,-2-1 0,9 3-12,0 0 1,-1 2 0,1 1-1,-1 2 1,17 7 11,-3-2-14,0-2-1,10 0 15,12-2 121,-1-4-1,29-3-120,-94-2 741,0 0 671,-2 0-41,-16 0-961,1 1 0,-1 0 1,1 1-1,-1 1 0,-11 3-410,23-4 0,1 0 1,-1 0-1,1 0 1,-1 1-1,1 0 1,0 0-1,0 0 1,0 1-1,1-1 0,-1 1 1,1 0-1,0 0 1,0 1-1,0-1 1,0 1-1,1 0 1,0 0-1,0 0 0,0 2 0,1-2-9,0 1 0,0-1 0,1 1 0,0-1 0,0 1 0,1 0 0,0-1 0,-1 1 0,2 0 0,-1-1 0,1 1 0,0-1 0,0 2 9,0-6-26,-1 0 0,1 0 0,0-1 0,0 1 1,0 0-1,0 0 0,-1 0 0,1-1 0,0 1 0,0 0 0,0-1 0,1 1 0,-1-1 0,0 1 0,0-1 1,0 0-1,0 1 0,0-1 0,0 0 0,1 0 0,-1 0 0,0 0 0,0 0 0,0 0 0,1 0 26,2 0-127,0 0-1,0-1 0,0 1 0,0-1 0,-1 0 1,1 0-1,0 0 0,0 0 128,9-8-188,0 1 0,-1-2 0,0 1 1,0-2-1,-1 0 0,-1 0 0,1-2 188,10-9-278,-3 2 72,-12 14 165,-1-1 0,2 1-1,-1 0 1,1 0 0,0 1 0,2-2 41,-8 7 3,-1 0 1,0 0-1,1 0 1,-1 1 0,1-1-1,-1 0 1,1 0-1,-1 0 1,0 0 0,1 1-1,-1-1 1,0 0-1,1 1 1,-1-1 0,0 0-1,1 0 1,-1 1-1,0-1 1,1 1 0,-1-1-1,0 0 1,0 1-1,0-1 1,1 0 0,-1 1-1,0-1 1,0 1-1,0-1 1,0 1 0,0-1-1,0 1 1,0-1-4,8 22 116,-7-16-41,5 11-297,2 10 597,2-1 1,1-1-1,8 14-375,-14-31-237,0 0 0,0-1-1,1 1 1,0-1 0,5 4 237,-7-7-562,1 0 0,-1 0 1,1-1-1,0 0 0,0 0 0,0 0 1,1-1-1,-1 1 0,3-1 562,42 9-7059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4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1 449 3570,'0'0'8713,"16"0"-6910,17-2-1763,0-1-1,-1-2 1,1-1-1,-1-1 1,16-7-40,-24 5 33,1-1-1,-2-2 1,0 0 0,0-1 0,-1-1-1,-1-2 1,6-5-33,-17 13-122,-1 0-1,0-1 1,-1 0-1,0-1 0,-1 0 1,0 0-1,0-1 1,-1 1-1,0-1 1,-1-1-1,0 1 1,-1-1-1,-1 0 1,1 0-1,-2 0 0,1-6 123,-2 11-44,0-3 37,0-1 0,0 0 0,-1 1 0,-1-1 0,0-6 7,0 15 25,1 0 0,0 0 1,-1 0-1,0 0 0,1 0 0,-1 0 0,0 0 1,0 0-1,0 1 0,0-1 0,0 0 0,0 0 1,-1 1-1,1-1 0,0 1 0,-1 0 0,1-1 1,-1 1-1,0 0 0,1 0 0,-1 0 0,0 0 1,0 0-1,0 0 0,0 0 0,0 1 0,0-1 0,0 1 1,0-1-1,0 1 0,0 0-25,-4-1 49,0 1 0,0 1 0,0-1 0,0 1 0,0 0 0,0 0 0,0 1 0,1-1 0,-1 1 0,0 1 0,1-1 0,-1 1 0,1 0 0,0 0 0,0 1 0,0-1 0,0 1 0,1 0 0,0 0 0,0 1 0,-2 2-49,-7 9 32,1 0-1,1 2 1,0-1 0,1 1-1,-6 16-31,6-10 99,1 0 0,1 0-1,1 1 1,2 0 0,0 1 0,1-1-1,2 1 1,0-1 0,2 1-1,1 0 1,4 20-99,-3-35 24,1-1 0,0 1 0,1-1-1,0 0 1,1 0 0,0-1 0,0 1 0,1-1 0,0-1-1,1 1 1,0-1 0,0 0 0,1 0 0,0-1 0,0 0-1,1 0 1,7 3-24,-7-4-105,0 0 0,1-1 0,0 0 0,0-1-1,1 0 1,-1 0 0,1-1 0,-1-1 0,1 0-1,0 0 1,0-1 0,0-1 0,0 1 0,0-2-1,0 0 1,8-1 105,-17 1-269,0 1 0,-1 0-1,1-1 1,-1 1 0,1-1-1,-1 0 1,1 0 0,-1 1-1,0-1 1,1 0 0,-1 0 0,0 0-1,0 0 1,0 0 0,0-1-1,0 1 1,1 0 269,10-22-8679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5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1 566 13654,'0'0'454,"0"0"-302,18 5-85,-6-1-54,-3-1-4,1 0 0,-1-1 0,1 0-1,-1 0 1,1-1 0,0 0 0,-1-1 0,1 0-1,0 0 1,0-1 0,-1 0 0,1-1 0,4-1-9,14-7 21,-1-1 1,0-1-1,-1-1 0,-1-1 1,0-1-1,0-2 1,-2 0-1,0-2 1,-1 0-1,17-20-21,-25 23-98,0-1 0,-1 0 1,0-1-1,-2 0 0,0-1 0,-1-1 0,-1 1 0,-1-1 0,-1-1 0,0 1 0,-2-1 0,0-1 1,-1 1-1,-2 0 0,0-1 98,-1 16 0,-1 0-1,0-1 1,0 1 0,0 0 0,-1 0 0,0 0 0,0 0 0,-2-5 0,2 9 33,0 1 0,0-1 1,-1 0-1,1 1 1,0-1-1,-1 1 1,0-1-1,1 1 1,-1 0-1,0 0 0,0 0 1,1 0-1,-1 0 1,0 0-1,0 0 1,0 0-1,0 1 1,0-1-1,-1 1 1,1 0-1,0 0 0,0-1 1,0 1-1,0 0 1,-2 1-34,-3-1 103,1 0 0,-1 0 0,0 1 1,0 0-1,0 0 0,1 1 0,-1 0 0,1 0 1,-1 0-1,1 1 0,0 0 0,-2 2-103,-2 1 57,0 1 1,1 0-1,0 0 0,1 1 1,-1 0-1,2 1 0,-2 2-57,-7 10 67,1 1 0,2 0 0,0 1 0,1 1 0,2 0 0,-3 8-67,6-11 116,1 0 0,0 0 0,2 1 0,0-1 0,0 20-116,4-31 31,-1-1 1,1 0-1,1 0 0,0 1 0,0-1 0,1 0 1,0 0-1,1 0 0,-1 0 0,2-1 0,-1 1 1,1-1-1,1 0 0,0 0 0,1 2-31,3 0 17,1 1 0,1-2-1,0 1 1,0-2 0,1 1 0,0-1-1,1-1 1,-1 0 0,1-1 0,1-1-1,-1 0 1,1 0 0,11 1-17,5 0-375,-1 0 0,1-3 0,0 0 0,0-2 0,26-2 375,-52 1-587,0-1 0,1 1 0,-1-1-1,0 1 1,1-2 0,-1 1 0,0 0-1,1-1 588,23-16-9714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7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11061,'0'0'1321,"0"0"-585,0 0-563,0 0-207,-4 11 28,3-9 11,-3 9 29,0-1 0,1 2 0,0-1 0,1 0 0,0 0 0,1 1 0,0 1-34,1 106 219,13-121-646,-4-4 456,0 0 0,0 0 1,-1-1-1,0 0 0,0-1 0,0 1 1,2-5-30,15-14 30,-22 23-33,8-7 22,0 0-1,0 1 1,1 0-1,4-2-18,-12 9-15,-1 0 0,1 0-1,0 0 1,0 1-1,-1 0 1,1 0 0,0 0-1,0 0 1,0 0-1,0 1 1,0 0 0,0-1-1,0 2 1,0-1 0,0 0-1,0 1 1,0 0-1,1 0 16,-2 0-15,0 1-1,0 0 1,0 0 0,0 0-1,0 1 1,0-1-1,-1 0 1,1 1-1,-1 0 1,0 0-1,0-1 1,0 1-1,0 1 1,0-1-1,-1 0 1,1 0-1,-1 1 1,0-1 0,0 0-1,0 1 1,0 2 15,3 12 50,-1 0 1,0 0-1,-1 11-50,0 11-105,-1-9-673,5 29 778,-5-51-879,1 1-1,1-1 1,-1 0 0,2 0-1,0 0 880,4 6-3311,-3-13-472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7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8628,'0'0'838,"0"0"-489,0 0 99,0 0-58,-1 20-78,-5 147 104,6-159-412,-1-1-6,1 0 0,0 0-1,1-1 1,0 1 0,0 0-1,0-1 1,2 6 2,-2-11-14,0 1-1,0 0 1,0 0-1,0-1 1,1 1-1,-1-1 0,0 1 1,1-1-1,-1 1 1,1-1-1,-1 0 1,1 0-1,0 0 1,-1 0-1,1 0 1,0 0-1,0 0 1,0-1-1,0 1 1,0-1-1,0 1 1,0-1-1,0 0 0,0 1 1,0-1-1,0 0 1,0-1-1,0 1 15,1 0-63,0 0 0,0-1 0,0 1 0,0-1 0,0 0 0,0 0 0,-1 0 0,1 0-1,0-1 1,-1 1 0,1-1 0,-1 1 0,0-1 0,1 0 0,-1 0 0,0 0 0,0 0-1,0 0 1,0-1 63,6-7-867,-1-1 0,0 1 0,5-11 867,-7 11-644,16-32-2475,-4 3-88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2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9172,'0'0'627,"0"0"-400,0 0 64,0 0 114,0 0-87,0 0-182,-3 13-96,-2 14-38,1-1 1,1 1 0,1 9-3,1-31-3,1-1 1,0 0 0,1 1-1,-1-1 1,1 0 0,0 1-1,0-1 1,0 0 0,1 0-1,1 3 3,-2-5-5,0-1 0,0 1 0,1-1 0,-1 1 0,1-1-1,-1 1 1,1-1 0,0 0 0,0 0 0,-1 0 0,1 0 0,0 0 0,0 0-1,0 0 1,0 0 0,0-1 0,0 1 0,0-1 0,0 0 0,0 0 0,0 1 0,0-1-1,1-1 6,2 2-34,-1-1 0,0 0 0,1 0 0,-1-1 0,0 1 0,1-1 0,-1 0 0,0 0 0,0-1 0,0 1 1,0-1-1,0 0 34,2-2-44,-1 0 1,1 0-1,-1-1 1,0 1-1,-1-1 1,1 0-1,1-3 44,9-11-9,-12 13 13,1 0 1,0 1-1,1 0 1,0 0-1,-1 0 1,2 0-1,-1 1 1,6-4-5,-11 8-10,1-1 1,-1 1 0,1 0-1,0 0 1,-1-1 0,1 1-1,0 0 1,0 0 0,-1 0-1,1 0 1,0 0 0,-1 0-1,1 0 1,0 0 0,-1 0-1,1 1 1,0-1-1,0 0 1,-1 0 0,1 1-1,-1-1 1,1 0 0,0 1-1,-1-1 1,1 0 0,-1 1-1,1-1 1,-1 1 0,1-1-1,-1 1 1,1-1 0,-1 1-1,1 0 1,-1-1 0,0 1-1,1-1 1,-1 1 0,0 0-1,0-1 1,1 1-1,-1 0 10,8 34-36,-7-30 85,5 48 572,-2-1 1,-3 0 0,-3 28-622,1-15 269,-6 51 9,-4 0-1,-13 39-277,23-149 27,0 3-22,-1-1 1,1 1-1,-2-1 1,-1 4-6,4-11 10,0 0-1,0-1 1,0 1 0,0 0 0,0-1 0,-1 1 0,1 0-1,0-1 1,-1 1 0,1 0 0,0-1 0,-1 1 0,1-1-1,-1 1 1,1-1 0,-1 1 0,1-1 0,-1 1 0,0-1-1,1 1 1,-1-1 0,1 1 0,-1-1 0,0 0 0,1 0 0,-1 1-1,0-1 1,0 0 0,1 0 0,-1 0 0,0 0 0,1 0-1,-1 0 1,0 0 0,0 0 0,1 0 0,-1 0 0,0 0-1,0 0 1,1 0 0,-1-1 0,0 1 0,1 0 0,-1 0 0,0-1-1,1 1 1,-1-1 0,1 1 0,-1 0 0,0-1 0,1 1-1,-1-1-9,-2-3 35,-1 0 0,1 1 0,0-2 0,0 1 0,1 0 0,-1 0 0,1-1 0,0 1-1,0-1 1,-1-4-35,-11-51 41,11 38-47,0 0 0,1 0 1,2 0-1,0 0 0,1 0 0,2 0 0,0 0 1,1 0-1,1 1 0,1-1 0,1 1 1,7-14 5,7-4-958,2 0 1,2 2 0,1 1 0,2 1-1,14-13 958,-9 18-3815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8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3986,'0'0'2358,"0"0"-1379,0 0-717,-2 17 162,0 1-338,-2 8 123,2 1 0,0-1 0,2 1 0,1-1 0,2 11-209,-1-32 11,0 0-1,-1-1 1,2 1 0,-1-1-1,0 1 1,1-1 0,0 0-1,0 0 1,0 0-1,0 0 1,1-1 0,0 1-1,-1-1 1,1 0 0,0 0-1,1 0 1,-1-1 0,0 1-1,2 0-10,-3-2 14,1 1-1,-1-1 1,0 0-1,0 0 1,0 0-1,1 0 1,-1 0 0,1-1-1,-1 1 1,1-1-1,-1 0 1,0 0-1,1 0 1,-1-1 0,1 1-1,-1-1 1,0 0-1,1 0 1,-1 0-1,0 0 1,0-1-1,0 1 1,0-1 0,0 0-1,0 0 1,0 0-1,0 0 1,1-1-14,7-10 140,0 0 0,-1-1 0,-1 0 1,0-1-1,0 1 0,-2-2 0,0 1 0,0-1 0,-2 0 1,0-1-1,0-2-140,-5 20 37,0-1 1,0 0-1,0 0 1,0 0-1,1 0 1,-1 0-1,0 0 1,0 1-1,0-1 1,0 0-1,0 0 1,1 0-1,-1 0 1,0 0-1,0 0 1,0 0-1,0 0 1,0 0-1,1 0 1,-1 0-1,0 0 1,0 0-1,0 0 1,0 0-1,1 0 1,-1 0-1,0 0 1,0 0-1,0 0 1,0 0-1,1 0 1,-1 0-1,0 0 1,0 0-1,0 0 1,0 0-1,1 0 1,-1 0-1,0 0 1,0-1-1,0 1 1,0 0-1,0 0 1,0 0-1,1 0 1,-1 0-1,0 0 1,0-1-38,5 19-74,-2 55 962,-4 37-888,0-31-2,1-79-142,7-5 106,7-12 83,-2-2 0,0 0-1,6-16-44,-11 20 28,1 1-1,0 0 0,1 0 0,1 0 1,0 1-1,0 1 0,2-1 0,9-7-27,-20 19-6,0 0-1,-1 1 1,1-1-1,0 1 1,0-1-1,0 1 1,0-1-1,0 1 0,0-1 1,0 1-1,0 0 1,0 0-1,0-1 1,0 1-1,0 0 1,0 0-1,0 0 0,0 0 1,0 0-1,0 0 1,0 1-1,0-1 1,0 0-1,0 0 1,0 1-1,0-1 0,0 0 1,-1 1-1,1-1 1,0 1-1,0 0 1,0-1-1,0 1 1,-1-1-1,1 1 7,3 4 1,0-1-1,-1 1 1,1 0 0,-1 0-1,0 0 1,0 1-1,-1-2 10,0 0 1,0 0-1,0-1 1,1 1-1,-1-1 1,1 1-1,1 0-10,0-2-51,1 1-1,0-1 1,-1 0-1,1-1 1,0 1-1,0-1 0,0 0 1,0 0-1,0-1 1,0 1-1,0-1 1,3 0 51,3-1-149,-1 1 1,1-1 0,-1-1-1,0 0 1,6-2 148,11-6-65,-22 7 39,1 0-1,-1 1 0,1 0 1,0 1-1,0-1 1,0 1-1,0 0 0,4 0 27,-9 1-11,0 1-1,0-1 0,-1 0 1,1 0-1,0 1 0,0-1 1,-1 1-1,1-1 1,0 1-1,-1-1 0,1 1 1,0-1-1,-1 1 0,1 0 1,-1-1-1,1 1 0,-1 0 1,1-1-1,-1 1 0,1 0 1,-1-1-1,0 1 1,0 0-1,1 0 0,-1 0 1,0-1-1,0 2 12,5 27-17,-4-23 20,1 12-130,1 0 0,1 1 0,1-1-1,0-1 1,1 1 0,7 13 127,-7-25-2945,-1-5-1561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8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14 8612,'0'0'742,"0"0"-548,0 0-23,1 19 317,-1-16-463,2 27 163,-1-1 0,-2 1 0,-1 0 0,-2 7-188,-65 303 533,30-164-423,38-172-113,-3 15 36,2-14-47,1-9-61,3-43-1014,2 0-1,2 0 1,2 0 0,6-15 1089,59-183-5970,-72 243 5911,8-25 678,0 0 0,2 0 0,1 1 1,14-21-620,-22 41 232,0 0 0,0 0 0,0 1 0,0 0 0,1 0 0,0 0 0,0 0 0,0 1 0,1 0 0,0 0 0,-1 0 0,1 1 0,1 0 1,-1 0-1,0 1 0,1-1 0,-1 1 0,1 1 0,0-1 0,-1 1 0,1 0 0,6 1-232,-10-1 69,1 1 1,0 1-1,-1-1 0,1 0 0,0 1 1,-1 0-1,1 0 0,-1 0 1,1 0-1,-1 1 0,0-1 0,2 2-69,-3-2 49,0 1 0,-1-1 0,1 1 0,0 0 0,-1-1 0,1 1 0,-1 0 0,0 0 0,0 0 0,0 0 0,0 1 0,0-1 0,0 0 0,0 0 0,-1 1 0,1-1 0,-1 0 1,1 1-1,-1-1 0,0 1-49,0 4 77,1-1 0,-1 0 1,0 1-1,-1-1 0,0 0 1,0 1-1,0-1 0,-1 0 1,1 0-1,-2 0 0,1 0 1,-1 0-1,0 1-77,-6 6 53,0-1 0,0 0-1,-1 0 1,-10 8-53,-4 5-504,23-23-1217,1-2-2003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19:59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3426,'0'0'2836,"0"0"-1324,0 0-325,2 17-239,0 0-795,2 18 36,-2 0-1,-1 5-188,-1-32-7,1 1 0,-1-1 0,1 1 0,1-1-1,-1 0 1,1 1 0,3 4 7,-4-10-8,0 1-1,1-1 1,0 0-1,-1 0 1,1-1 0,0 1-1,0 0 1,1-1-1,-1 1 1,1-1-1,-1 0 1,1 1 0,0-1-1,0-1 1,0 1-1,0 0 1,0-1 0,0 1-1,0-1 1,1 0 8,3 1-72,-1-1-1,1 0 1,0 0 0,-1 0 0,1-1 0,0 0 0,-1 0-1,1-1 1,0 0 0,-1 0 0,1-1 0,-1 0 0,1 0-1,-1 0 1,0-1 0,0 0 0,0 0 0,2-2 72,14-9-352,-1-2 1,0 0 0,-1-1-1,2-4 352,14-12-17,-18 18 1,-2 0 33,1 1 1,15-9-18,-31 23 22,-1-1 0,0 1 0,0 0-1,1 0 1,-1 0 0,0 0 0,1 0 0,-1-1-1,0 1 1,0 0 0,1 0 0,-1 0 0,0 0-1,1 0 1,-1 0 0,0 0 0,1 0 0,-1 0-1,0 0 1,0 0 0,1 0 0,-1 0 0,0 0 0,1 0-1,-1 1 1,0-1 0,0 0 0,1 0 0,-1 0-1,0 0 1,1 0 0,-1 1 0,0-1 0,0 0-1,0 0 1,1 1 0,-1-1 0,0 0-22,5 16 562,-4 26 464,-1-34-615,0 61 603,-2 1 0,-4-1-1,-5 11-1013,-9 39 268,6-29-143,-4-1 0,-23 65-125,33-130 25,-1 0 1,-4 4-26,10-21 13,0-1 0,-1 0 0,0 0 0,0-1 0,0 1 0,0-1 0,-1 0 0,0 0 0,0 0 0,-3 1-13,8-5 19,0-1-1,-1 1 0,1-1 0,-1 0 0,1 1 1,-1-1-1,1 1 0,-1-1 0,1 0 0,-1 1 1,1-1-1,-1 0 0,0 0 0,1 0 0,-1 1 1,1-1-1,-1 0 0,0 0 0,1 0 0,-1 0 1,0 0-1,1 0 0,-1 0 0,1 0 0,-1 0 1,0 0-1,1-1 0,-1 1 0,0 0 0,1 0 1,-1 0-1,1-1 0,-1 1 0,1 0 0,-1-1 1,1 1-1,-1 0 0,1-1 0,-1 1 0,1-1 1,-1 1-1,1-1 0,0 1 0,-1-1 0,1 1 0,0-1 1,-1 1-1,1-1 0,0 0 0,0 1 0,0-1 1,0 1-1,-1-2-18,0-4 128,1 0 1,-1 0-1,1 0 1,0 0-1,1-4-128,-1-2-59,1 4 59,-1 0 0,1 0-1,1 0 1,-1 0 0,1 1 0,1-1 0,-1 0 0,1 1 0,1-1-1,-1 1 1,5-5 0,0-1-2,1 1-1,1 0 1,0 1-1,0 0 0,1 1 1,4-3 2,19-12-5,1 1 1,0 1 0,2 2-1,7-1 5,-5 4-612,1 1 0,0 2 1,20-4 611,-43 16-3461,-7 3-2472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0:00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8276,'0'0'176,"0"0"-128,210 32-96,-41-5 80,28 13-64,11 11 0,21 3 32,3-2 32,5-6-32,-10-7 32,-34-4-32,-30-6 32,-28-4 16,-26-6-48,-107-19-1425,-2 0-4786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4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119 264 6387,'0'23'129,"0"37"130,-1 0 1,-4-1-1,-7 31-259,-6-5 930,-5-1 0,-32 80-930,51-157 51,3-15-84,1 5 31,2-22 26,1-1 1,1 1-1,1 0 1,7-18-25,2-15 16,18-77 367,6 0-383,-22 86 547,2 0-1,3 2 1,1 1-1,13-19-546,-27 53 53,-1 1 0,1 0 0,1 0 0,0 1 0,0 0 0,1 1 0,0 0 0,1 0 0,0 1 0,0 1 0,1 0 0,0 0 0,0 1 0,0 0 0,1 2 0,0-1 0,0 1-1,0 1 1,1 1 0,-1-1 0,1 2 0,-1 0 0,1 1 0,-1 0 0,1 1 0,8 2-53,-19-3 7,0 1 0,0 0 0,1 0 0,-1 0 0,0 1 0,0-1-1,0 1 1,0 0 0,-1-1 0,1 1 0,0 0 0,-1 1 0,1-1 0,-1 0 0,0 1 0,0-1-1,0 1 1,0 0 0,0 0 0,-1 0 0,1 0 0,-1 0 0,0 0 0,0 0 0,0 0 0,0 0 0,0 2-7,2 11 31,-1-1 1,-1 1 0,0-1 0,-1 1 0,-1 4-32,1-19-2,-2 10 3,0 0 1,0 0-1,-1-1 0,0 1 0,-1-1 0,0 0 1,0 0-1,-1 0 0,-1 0 0,1-1 0,-2 0 1,1 0-1,-1-1 0,-1 0 0,1 0 0,-10 7-1,5-4 4,-1-1 0,0 0-1,-1-1 1,0-1-1,0 0 1,-1 0 0,0-2-1,0 0 1,0-1-1,-1 0 1,-4 0-4,18-5-320,16-2-3498,18-11 2512,-1 0-1,0-3 1,0 0 0,1-4 1306,11-5-997,14-8-473,-30 16 179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42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4386,'0'0'3951,"0"0"-1427,0 0-745,0 0-605,0 0-397,-11 10-201,-7 5-384,0 2-1,2 0 1,-14 17-192,24-26 13,1-1 1,0 1-1,0 0 1,0 0-1,1 0 1,0 1-1,1-1 0,0 1 1,1 0-1,-1 0 1,2 0-1,-1 0 1,1 7-14,1-16-15,0 1 1,0-1 0,0 1-1,0-1 1,0 1 0,1-1 0,-1 0-1,0 1 1,0-1 0,1 1-1,-1-1 1,0 0 0,1 1-1,-1-1 1,0 0 0,1 1 0,-1-1-1,0 0 1,1 1 0,-1-1-1,1 0 1,-1 0 0,1 0 0,-1 1-1,0-1 1,1 0 0,-1 0-1,1 0 1,-1 0 0,1 0-1,-1 0 1,1 0 0,-1 0 0,1 0-1,-1 0 1,1 0 0,-1 0 14,21-4-1053,-15 2 742,-1-1 0,1 0 0,-1-1 1,0 1-1,1-1 0,-1 0 0,-1-1 1,1 1-1,-1-1 0,0 0 1,0 0-1,0 0 0,0-1 311,14-16-539,-17 21 1326,-2 45 1418,0-9-1632,4 28-573,-3-59 5,0-1 1,1 0-1,0 0 1,-1 1-1,1-1 1,0 0 0,1 0-1,-1 0 1,1 0-1,-1 0 1,1-1-1,0 1 1,0 0-1,0-1 1,0 1-1,0-1 1,1 0-1,-1 0 1,1 0 0,-1 0-1,1 0 1,0 0-1,0-1 1,2 2-6,2-1-512,-1 0 0,1 0 1,-1-1-1,1 0 0,0 0 0,0 0 1,-1-1-1,1 0 0,0 0 1,0-1-1,0 0 512,5-3-4704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4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6851,'0'0'2169,"0"0"-1550,0 0-499,0 0 427,0 0 912,0 16-263,0 240-132,0-256-1073,0 1 0,0-1-1,0 0 1,0 0 0,1 1 0,-1-1-1,0 0 1,0 0 0,0 1 0,0-1-1,0 0 1,1 0 0,-1 1 0,0-1 0,0 0-1,0 0 1,1 0 0,-1 1 0,0-1-1,0 0 1,1 0 0,-1 0 0,0 0-1,0 0 1,1 0 0,-1 0 0,0 1-1,0-1 1,1 0 0,-1 0 0,0 0 0,1 0-1,-1 0 1,0 0 0,0 0 0,1 0-1,-1 0 1,0-1 0,0 1 0,1 0 9,11-3-797,-4-4 398,0 1 0,-1-1-1,0-1 1,0 1 0,-1-1-1,0-1 1,-1 1 0,4-6 399,14-20-165,-12 19 182,12-17-71,-21 30 83,-1 0 0,1 1 1,-1-1-1,1 0 0,0 1 0,-1-1 0,1 1 0,0 0 0,0 0 0,0 0 1,0 0-1,0 0 0,1 0-29,-2 1 36,1 0 0,-1 0-1,0 0 1,1 0 0,-1 0 0,0 0 0,1 0 0,-1 1 0,0-1-1,1 0 1,-1 1 0,0-1 0,0 1 0,1 0 0,-1-1 0,0 1 0,0 0-1,0 0 1,0 0 0,0 0 0,0 0 0,0 0 0,0 0 0,0 0-36,20 35 60,-7-11-77,-3-11-642,1 0 0,1-1-1,0 0 1,1-1 0,1 0 0,-1-1-1,2-1 1,-1-1 0,2 0 0,-1-1-1,1 0 660,6 1-425,-1-2-1,1 0 1,1-1 0,-1-1-1,1-1 1,0-2-1,0 0 1,5-2 425,7 0-91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43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239 512 1056,'0'0'6121,"0"0"-3243,0 0-815,-21-7-153,-66-20-438,80 25-1281,1 1 0,-1 0-1,1 0 1,-1 0-1,1 1 1,-1 0 0,1 0-1,-4 1-190,7 0 71,0-1 0,0 1 0,-1 0 0,1 0 0,0 0-1,0 1 1,1-1 0,-1 1 0,0 0 0,0-1 0,1 1 0,-3 2-71,2 0 19,0 0 1,0-1 0,0 1 0,1 1 0,0-1 0,0 0 0,0 1 0,0-1 0,0 1-1,1-1 1,0 1 0,0 0 0,0-1 0,1 1 0,0 0 0,0 0 0,0 2-20,0-5-1,0-1-1,0 1 1,0 0 0,1 0 0,-1-1 0,1 1 0,-1 0-1,1 0 1,-1-1 0,1 1 0,0-1 0,0 1 0,0 0-1,0-1 1,0 0 0,0 1 0,0-1 0,1 0 0,-1 1-1,1-1 2,1 1-65,0 0 0,0 0 0,1 0 0,-1 0 0,1-1 0,-1 0 0,1 1 0,0-1 0,3 0 65,0 0-257,0 0 0,1 0 1,-1-1-1,0 0 0,0 0 0,1-1 0,-1 0 0,0 0 0,0-1 0,6-2 257,-6 1-323,0-2-1,0 1 0,0-1 0,0 0 1,-1-1-1,0 1 0,0-1 1,0 0-1,-1-1 0,1 1 1,-2-1-1,5-7 324,7-14-1581,-1-1 0,7-23 1581,9-27-2582,8-39 2582,11-84 1801,-49 196-1254,2-8 424,-3 5 2700,0 8-1860,0 7-552,-2 40-571,-3 1-1,-8 38-687,-5 38 29,11-5-177,6 21 148,1-132-36,0 0-229,0-1 1,0 1-1,1 0 1,0-1 0,1 0-1,0 1 1,0-1-1,0 0 1,0 0-1,2 1 265,-3-3-548,1-1-1,1 0 0,-1 1 0,1-1 0,-1 0 0,1 0 0,0 0 0,0-1 0,0 1 0,0-1 1,1 1-1,-1-1 0,1 0 0,-1-1 0,1 1 0,0 0 549,10 0-3708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43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7924,'0'0'2203,"0"0"46,0 0-72,0 0-451,0 0-506,-17 4-513,-2 0-526,0 1 1,-14 7-182,29-11 21,0 1 0,1 1 0,0-1 0,-1 0 0,1 1 1,0-1-1,0 1 0,0 0 0,1 0 0,-1 0 1,1 1-1,-1-1 0,1 1 0,-2 3-21,1 2 49,-1 0 1,1 0-1,0 0 0,-1 8-49,2-7 14,0 0 0,1 0 0,0 0 0,0 0 0,2 10-14,-1-18-15,0 0 1,0 0 0,0 1-1,1-1 1,-1 0-1,1 0 1,-1 0 0,1 0-1,0 0 1,0 0-1,0 0 1,0 0 0,0 0-1,0 0 1,1 0-1,-1-1 1,1 1 0,-1 0-1,1-1 1,0 1-1,-1-1 1,1 0 0,0 0-1,0 1 1,0-1-1,0 0 1,0-1 0,2 2 14,3-1-299,0 0 0,0 0 0,0 0 0,0-1 0,0 0 0,1 0 0,-1-1 0,0 0 0,0 0 0,0-1 0,0 0 0,-1 0 0,2-1 299,-4 2-137,0-1 0,0 0 0,0 0 0,0-1 0,0 1 0,0-1 0,-1 0 0,0 0 0,1 0 0,-1 0 0,0 0 0,0-1 0,-1 0 0,1 1 0,-1-1 0,0 0 0,0 0 0,0 0 0,-1-1 0,1 1 0,0-2 137,-15 47 4660,8-27-4628,1 0 0,0 1-1,1-1 1,1 3-32,1-7-199,-1 8 358,1 0 1,0 0 0,1-1-1,2 9-159,-1-21-139,0-1 0,0 0-1,0 1 1,0-1-1,1 0 1,0 0 0,0 1-1,2 2 140,-3-5-300,1 0 0,0 0 0,-1 0 0,1 0-1,0 0 1,0-1 0,0 1 0,0 0 0,1-1-1,-1 1 1,0-1 0,1 0 0,-1 0 0,1 0-1,-1 0 301,13 1-5752,-3-2 1292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4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31 7347,'0'0'2068,"0"0"-67,0 0 477,0 0-602,0 0-548,-13-6-383,-42-17-345,54 23-586,0-1 0,0 1 0,-1 0 1,1 0-1,0 0 0,0 0 0,0 0 0,0 0 0,0 0 0,0 0 0,0 0 0,0 0 0,0 0 0,0 1 0,0-1 0,0 0 0,0 1 1,0-1-1,0 1 0,0-1 0,0 1 0,0 0 0,0-1 0,0 1 0,0 0 0,1-1 0,-1 1 0,0 0 0,1 0 0,-1 0 1,0 0-1,1 0 0,-1 0 0,1 0 0,-1 0-14,0 4 12,-1-1 0,1 1 0,0 0 0,0 0 0,1-1 0,-1 4-12,1-5 1,-2 37 29,1-1 1,2 1 0,2-1 0,2 0-1,1 0 1,7 20-31,-9-45 8,-1 1-1,0-1 1,-1 0 0,0 1-1,-1-1 1,-1 1 0,0-1 0,-1 1-1,-2 5-7,2-17 6,0 0-1,-1-1 1,0 1-1,1 0 0,-1-1 1,0 1-1,0-1 1,-1 1-1,1-1 1,0 0-1,-1 0 0,0 0 1,1 0-1,-1-1 1,0 1-1,0-1 1,0 1-1,0-1 0,0 0 1,0 0-1,0 0 1,0-1-1,0 1 1,0-1-1,-2 0-5,-9 2-231,0-1 0,1-1 0,-1 0 0,1-1 0,-3 0 231,-5-6-3180,1-4-4223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3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194 110 5971,'0'0'2798,"0"0"-815,0 0-329,0 0-86,0 0-538,6-1-590,-5 1-434,0 0 0,-1-1-1,1 1 1,0 0-1,0 0 1,-1 0 0,1 0-1,0 0 1,0 0-1,-1 0 1,1 0-1,0 0 1,0 0 0,-1 1-1,1-1 1,0 0-1,0 0 1,-1 1 0,1-1-1,0 0 1,-1 1-1,1-1 1,-1 1-1,1-1 1,-1 1 0,1-1-1,-1 1 1,1-1-1,-1 1 1,1 0 0,-1-1-1,1 1 1,-1 0-1,0-1 1,1 1-1,-1 0 1,0-1 0,0 1-1,0 0 1,0 0-1,1-1 1,-1 1-6,-1 6 45,1 1 1,-1-1-1,-1 0 0,1 0 0,-3 4-45,3-6 17,-55 243-204,-6 109 187,59-336-287,2-9-726,-1 0 0,0-1-1,-4 12 1014,6-24-61,0 1-1,0 0 1,0-1 0,0 1-1,-1 0 1,1-1-1,0 1 1,0 0-1,0-1 1,0 1-1,-1 0 1,1-1 0,0 1-1,0 0 1,-1 0-1,1-1 1,0 1-1,-1 0 1,1 0 0,0 0-1,-1 0 1,1-1-1,0 1 1,-1 0-1,1 0 1,0 0-1,-1 0 1,1 0 0,0 0-1,-1 0 1,1 0-1,-1 0 1,1 0-1,0 0 1,-1 0-1,1 0 1,0 0 0,-1 0-1,1 0 1,0 0-1,-1 1 1,1-1-1,0 0 1,-1 0-1,1 0 1,0 1 0,-1-1-1,1 0 1,0 0-1,0 1 1,-1-1-1,1 0 1,0 1 0,0-1-1,0 0 1,-1 0-1,1 1 1,0-1-1,0 0 1,0 1-1,0-1 1,0 1 0,0-1-1,0 0 62,-10-30-488,-11-66-60,2-23 548,3-29 3416,16 148-3374,1-1 0,-1 0 0,0 1 0,1-1 0,-1 1 0,0-1 1,1 0-1,-1 1 0,1-1 0,-1 1 0,1-1 0,-1 1 0,1-1 0,-1 1 1,1 0-1,0-1 0,-1 1 0,1 0 0,-1-1 0,1 1 0,0 0 0,-1 0 1,1-1-1,0 1 0,0 0 0,-1 0 0,1 0 0,0 0 0,-1 0 0,1 0 1,0 0-1,0 0 0,-1 0-42,36 1-123,-25-1 259,150 8 391,-97-2-441,0-4 0,46-4-86,-101 1-7,0 0 0,-1-1 1,0 0-1,1 0 0,-1-1 0,0 0 0,0 0 1,0-1-1,-1 0 0,0 0 0,1-1 1,-1 0-1,-1 0 0,1-1 7,2-3-88,0 0 1,-1 0-1,-1-1 0,0 0 1,0 0-1,-1-1 0,0 1 1,-1-2-1,2-3 88,1-9-89,-1 0 0,0 0 0,-2 0 0,-1 0-1,-1-1 1,-1 0 0,-2 0 0,0 1 0,-2-14 89,1 36 125,1-1 0,-1 0 0,1 0 0,-1 1 0,0-1 0,0 0 0,0 1 0,0-1 0,-1 1 0,1-1 0,-1 1 0,0 0 0,1-1 0,-1 1 0,0 0 0,0 0 0,0 1 0,-1-1 0,1 0 0,0 1 0,-1-1 0,1 1 0,-1-1 0,1 1 0,-1 0 0,0 0 0,1 1 0,-1-1 0,0 0 0,0 1 0,1 0 0,-1 0 0,0 0 0,-1 0-125,3 0 13,0 0 0,0 0 0,0 0 0,0 1 0,0-1 0,0 1 1,0-1-1,0 1 0,0-1 0,0 1 0,0-1 0,1 1 0,-1 0 0,0-1 0,0 1 0,1 0 1,-1 0-1,0-1 0,1 1 0,-1 0 0,1 0 0,-1 0 0,1 0 0,-1 0 0,1 1-13,-10 30 32,8-24 14,-11 50 16,2 0-1,3 1 0,2 15-61,0 181-21,5-244 20,2-1 1,-1 1-1,2 0 0,-1-1 1,1 0-1,1 1 0,2 5 1,-4-13-29,0 0-1,1 0 1,-1 0-1,1 0 1,0 0-1,0-1 1,0 1-1,0-1 1,0 1 0,1-1-1,-1 0 1,1 0-1,-1 0 1,1 0-1,0 0 1,0-1-1,-1 1 1,1-1-1,1 0 1,-1 0-1,0 0 1,0 0-1,0 0 1,0-1-1,1 1 1,-1-1 29,2 0-19,0 0 0,1 0-1,-1-1 1,0 1 0,0-1 0,0-1-1,0 1 1,0-1 0,0 0 0,0 0-1,-1 0 1,1 0 0,-1-1 0,1 0-1,-1 0 1,2-2 19,29-16 15,-34 20-26,0 0 1,0 1-1,0-1 1,0 1 0,0-1-1,0 1 1,0-1 0,1 1-1,-1 0 1,0 0 0,0-1-1,0 1 1,0 0 0,1 0-1,-1 0 1,0 0-1,0 1 1,0-1 0,1 0-1,-1 0 1,0 1 0,0-1-1,0 1 1,0-1 0,0 1-1,0-1 1,0 1-1,0-1 1,0 1 0,0 0 10,2 2-44,0 1 1,-1-1-1,0 1 1,0-1-1,0 1 1,0 0-1,-1 0 1,1 0 43,3 10 77,2-1-66,0 1 0,0-2 1,1 1-1,1-1 0,0 0 0,1 0 1,0-1-1,0-1 0,1 0 0,1 0-11,-5-5-146,-1 0 0,1-1-1,0 0 1,1 0 0,-1 0-1,1-1 1,-1-1 0,1 1-1,0-1 1,0 0 0,0-1-1,0 0 1,0 0 0,1-1-1,-1 0 1,0 0 0,0-1-1,0 0 1,1 0 146,-6 0-47,0 0 1,0 0-1,0 0 1,-1 0-1,1-1 0,0 1 1,0-1-1,-1 1 1,1-1-1,-1 0 0,1 0 1,-1 0-1,0 0 1,0-1-1,2-1 47,0-1-30,-1-1 0,0 1 0,0 0 0,-1-1 1,0 0-1,0 1 0,0-1 0,0-1 30,2-13 20,-2 0-1,0-1 1,-1 1 0,0-9-20,-1 26 81,0-1 0,-1 0 1,1 0-1,-1 0 0,1 1 0,-1-1 0,0 0 1,-1-1-82,1 4 121,1 0 0,-1 0 0,1 0 0,-1 0 0,0 0 0,1 0 0,-1 0 0,0 1 0,0-1 0,0 0 0,1 0 0,-1 1 0,0-1 0,0 0 0,0 1 0,0-1 0,0 1 0,-1-1 0,1 1 0,0-1 0,0 1 0,0 0-1,0 0 1,0 0 0,-1 0 0,1-1 0,-1 1-121,3 22 153,1-17-146,0 1 0,-1 0 1,2-1-1,-1 1 1,1-1-1,0 0 1,0 0-1,0 0 0,0 0 1,1-1-1,0 1 1,0-1-1,0 0 1,1 0-1,0 0 0,-1-1 1,1 1-1,0-1 1,6 2-8,-1 0-11,1 0 0,0-1 1,0 0-1,1-1 0,-1-1 1,0 0-1,1 0 1,0-1-1,8 0 11,-18-1-19,0 0 0,0 0 0,0 0 0,-1-1 0,1 1 0,0-1-1,0 1 1,-1-1 0,1 1 0,0-1 0,-1 0 0,1 0 0,-1 0 0,1 0 0,-1 0 0,1 0 0,-1 0 0,0-1 0,1 1 0,-1 0 0,1-2 19,0 0-11,-1 0 0,1 0 0,0-1 0,-1 1 0,0-1 0,0 1 0,0-1 1,0 1-1,0-1 0,-1-3 11,1 0 13,-1 0 0,0 0 1,0 0-1,-1 0 0,0 0 1,0 0-1,-1 0 0,1 1 0,-2-1 1,1 0-1,-1 1 0,0-1-13,-2 0 67,0 0-1,-1 1 0,0 0 0,0 0 0,0 0 1,-1 0-1,-5-2-66,4 2 231,0 0 0,1-1 0,0 1 1,0-1-1,-3-4-231,10 10 0,0 1 0,-1 0 0,1-1 0,0 1 1,0 0-1,0-1 0,-1 1 0,1-1 0,0 1 0,0 0 0,0-1 0,0 1 1,0-1-1,0 1 0,0 0 0,0-1 0,0 1 0,0-1 0,0 1 1,0-1-1,0 1 0,0 0 0,0-1 0,1 1 0,-1-1 0,0 1 1,0 0-1,0-1 0,1 1 0,-1 0 0,0-1 0,0 1 0,1 0 1,-1-1-1,0 1 0,1 0 0,-1-1 0,0 1 0,1 0 0,-1 0 1,0 0-1,1-1 0,-1 1 0,1 0 0,-1 0 0,0 0 0,1 0 1,-1 0-1,24-6-98,-21 5 119,22-4-33,-1 2-1,1 0 0,-1 2 0,1 0 0,1 2 13,-21 0 1,-1 0-1,1 0 1,0 1-1,-1-1 1,1 1-1,-1 0 1,0 1-1,0-1 1,1 1-1,-2-1 1,1 1-1,0 0 1,0 1-1,-1-1 1,0 1-1,0-1 1,0 1-1,0 0 1,0 0-1,-1 1 0,11 16 14,-2 0-1,-1 1 1,5 15-14,-4-9 21,-5-14-3,0 0 0,1-1 0,0 0 0,1 0 0,1 0 0,5 4-18,-12-14-28,1 0 1,-1 0 0,1 0 0,0-1 0,0 1-1,1-1 1,-1 0 0,0 0 0,1 0 0,-1 0-1,1-1 1,0 0 0,-1 1 0,1-1 0,0-1 0,0 1-1,0 0 1,0-1 0,-1 0 0,1 0 0,0 0-1,0 0 1,0-1 0,0 1 0,0-1 0,-1 0-1,4-2 28,1-1-4,0-1-1,0 0 0,-1-1 0,0 1 0,0-2 0,0 1 0,-1-1 0,0 0 0,0 0 0,-1 0 0,1-3 5,18-20 1,-17 22-1,0 0 1,1 1-1,-1 0 0,1 0 1,1 1-1,1-1 0,-5 4 2,0 0 0,1 1 0,-1 0 0,1 0 0,-1 0 0,1 1 0,0 0 0,-1 0 0,1 0 0,0 0 0,4 1-2,-8 1 8,0-1-1,0 1 1,1 0 0,-1-1-1,0 1 1,0 0-1,0 0 1,0 0 0,0 1-1,-1-1 1,1 0-1,0 1 1,-1-1 0,1 1-1,-1 0 1,1 0-1,-1-1 1,0 1 0,1 0-1,-1 0 1,0 0-1,0 0 1,-1 0 0,1 0-1,0 1 1,-1-1-1,1 2-7,3 11 69,0 0-1,-2 0 1,1 10-69,2 46-328,-3 21 328,-2-71-2748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51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9 303 176,'0'0'782,"-2"-15"277,-4-53 1700,5 63-2700,1 1 0,0-1 0,1 0 0,-1 0 0,1 0 0,0 0 1,0 0-1,1 0 0,-1 1 0,1-1 0,0 0 0,0 1 1,1 0-1,2-4-59,1-1-24,2 1 0,-1 0 0,1 1 0,0-1 0,4-1 24,-1 0 57,2-2-52,1 1 0,0 1 0,1 0 0,0 1 0,0 0 0,1 1 0,12-3-5,-17 6 6,0 1 1,1 1-1,-1-1 1,1 2 0,0 0-1,0 0 1,0 1-1,-1 0 1,1 1-1,0 1 1,7 1-7,-14-1 16,0 0 0,0 0 1,-1 0-1,1 1 0,0-1 1,-1 1-1,0 0 0,1 1 1,-1-1-1,0 1 0,-1 0 0,1 0 1,-1 0-1,0 0 0,0 1 1,0-1-1,0 1 0,-1 0 0,0 0 1,0-1-1,0 2 0,0-1 1,-1 0-1,0 3-16,3 7 49,-2 1 1,0 0-1,-1-1 0,0 1 1,-1 0-1,-1 0 0,-3 13-49,2-16 58,-2 1 0,0-1 0,0 0 0,-1 0 0,-1-1 0,0 0 0,-6 8-58,-15 22 741,-16 17-741,29-40 198,-68 81 1422,-4-4 1,-25 17-1621,109-111 62,-7 7 454,-4 6 721,13-14-1189,7 0-118,41-1 232,-1-2-1,0-2 0,1-2 1,30-9-162,-25 1-133,136-30 865,-144 36-3583,32-1 2851,-65 8-6323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2:52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3762,'0'0'10869,"0"0"-10261,0 0-480,0 0-128,0 0-112,0 0-5234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5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7732,'0'0'2417,"0"0"-1441,0 0-816,0 0-48,0 108 609,0-41-273,0 8-176,0-3-128,0-8-64,0-10-48,12-13 32,6-14-64,3-10 0,2-16-912,-1-1-1970,-3-38 17,-15 6-1265,-4-11 3058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6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0 112 992,'0'-90'6499,"0"77"-5090,0 6-1041,0 5-208,0 2-160,4 0-96,9 5-2337,-9 10-1569,0 4 1105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48 8292,'0'0'675,"0"0"-499,0 18-101,0 137 471,-1-109-410,0-14-244,12-67 43,-7 16 119,7-28 76,10-24-130,-17 58 11,1-1 0,1 1 0,1 0 0,0 1 0,0 0 1,1 0-1,4-5-11,-9 15 17,0 0 1,0 0 0,0 0 0,0 0-1,0 0 1,0 1 0,0 0 0,0-1-1,0 1 1,1 0 0,-1 1 0,1-1-1,-1 0 1,1 1 0,-1 0 0,0 0-1,1 0 1,-1 0 0,1 1 0,-1-1 0,1 1-1,-1 0 1,0 0 0,1 0 0,-1 0-1,0 1 1,0-1 0,0 1 0,0 0-1,0 0 1,0 0 0,-1 0 0,1 1-1,-1-1 1,3 2-18,1 7 43,0 0-1,0 0 0,-1 0 1,0 1-1,-1 0 1,-1 0-1,0 0 0,2 11-42,0 17 3,-1 1 0,-3 0-3,0-22-25,3-1-815,-4-18 779,0 0 0,1 0 1,-1 1-1,0-1 1,0 0-1,0 0 1,0 0-1,1 1 1,-1-1-1,0 0 1,0 0-1,0 0 0,1 0 1,-1 1-1,0-1 1,0 0-1,1 0 1,-1 0-1,0 0 1,1 0-1,-1 0 1,0 0-1,0 0 0,1 0 1,-1 0-1,0 0 1,0 0-1,1 0 1,-1 0-1,0 0 1,1 0-1,-1 0 61,2-1-156,-1 0 1,1 0-1,-1-1 1,1 1-1,-1 0 0,0-1 1,1 1-1,-1-1 0,0 1 1,0-1-1,0 0 1,0 1-1,0-1 0,0-2 156,24-62-774,-19 47 1106,2-1 0,-1 2 1,2-1-1,9-13-332,-18 31 58,1 0-1,0 0 1,-1 0-1,1 0 1,0 0 0,0 0-1,0 0 1,0 0-1,0 0 1,0 1-1,0-1 1,0 0-1,0 0 1,0 1-1,0-1 1,1 1 0,-1 0-1,0-1 1,0 1-1,0 0 1,1-1-1,-1 1 1,0 0-1,0 0 1,1 0-1,-1 0 1,0 0-1,1 0 1,-1 1 0,0-1-1,0 0 1,0 1-1,1-1 1,0 1-58,0 0 30,0 1 1,0-1-1,0 0 1,0 1-1,0 0 0,0-1 1,0 1-1,0 0 1,-1 0-1,1 0 1,-1 0-1,1 0 1,-1 1-1,0-1 1,0 0-1,0 1-30,16 64 651,-2-7-1007,0-23-3063,-13-35-620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6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42 8260,'1'15'736,"8"179"1009,-14 135-1745,-9-84-80,14-274-107,-1-108-73,6 0 0,16-78 260,-17 191 130,1 0 0,0 1 0,2 0 0,1 0 0,1 1 1,0 0-1,12-17-130,-17 31 28,1 1 1,0 0-1,0 0 1,1 0 0,0 0-1,0 1 1,1 0-1,0 0 1,0 1-1,0 0 1,1 0 0,-1 0-1,1 1 1,0 1-1,1-1 1,-1 1-1,0 0 1,1 1 0,0 0-1,0 1 1,-1-1-1,3 2-28,-6-1 14,5 1 13,0-1-1,0 1 0,0 1 1,0 0-1,10 2-26,-18-2 7,0-1 0,1 1 0,-1 0 1,0 0-1,1 0 0,-1 0 0,0 0 0,0 1 0,0-1 0,0 1 1,0-1-1,0 1 0,-1 0 0,1 0 0,-1-1 0,1 1 1,-1 0-1,1 1 0,-1-1 0,0 0 0,0 0 0,0 0 0,0 1 1,-1-1-1,1 0 0,0 1 0,-1 0-7,1 5 99,-1 0 1,0 0-1,0 0 0,0 0 1,-1 0-1,-1 0 0,1 0 0,-1 0 1,0 0-1,-1-1 0,0 1 1,0-1-1,-1 0 0,0 0 1,0 0-1,-1 0 0,1 0 0,-2-1 1,1 0-1,-2 1-99,-3 4 51,-1-1 0,0-1 0,-1 0 0,1 0 0,-2-2 1,1 1-1,-1-1 0,0-1 0,0 0 0,-1-1 0,-2 0-51,16-5-75,1-1-1,-1 1 1,0 0 0,0 0 0,0 0-1,0 0 1,0 0 0,0 0 0,-1 0-1,1 0 1,0-1 0,0 1 0,0 0-1,0 0 1,0 0 0,0 0 0,0 0-1,0 0 1,0 0 0,0 0 0,0-1-1,0 1 1,0 0 0,0 0 0,0 0-1,0 0 1,-1 0 0,1 0 0,0 0-1,0 0 1,0 0 0,0 0 0,0 0-1,0 0 1,0 0 0,0 0 0,-1 0 0,1 0-1,0 0 1,0 0 0,0 0 0,0 0-1,0 0 1,0 0 0,0 0 0,-1 0-1,1 0 1,0 0 0,0 0 0,0 0-1,0 0 1,0 0 0,0 0 0,0 0 75,13-13-1832,27-15-1835,-19 15-623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7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40 104 9396,'0'0'1692,"0"0"-689,0 0-59,-7 16-135,5-11-756,-5 11 74,1 0 0,1 1 0,1 0-1,-1 3-126,4-14 15,0 0 0,0 1 0,1-1 0,0 0-1,0 0 1,0 1 0,1-1 0,0 0 0,0 1 0,1-1-1,-1 0 1,1 0 0,1 0 0,-1-1 0,1 1-1,0 1-14,1-2-4,1 1-1,-1-1 1,1 0-1,0-1 0,0 1 1,0-1-1,0 0 0,1 0 1,0 0-1,0-1 1,0 0-1,0 0 0,0-1 1,1 0-1,-1 0 0,1 0 1,-1-1-1,1 1 1,0-2-1,-1 1 0,1-1 1,0 0-1,0 0 1,0-1-1,-1 0 0,4-1 5,-7 1-27,1 0-1,0 0 0,-1 0 1,1-1-1,-1 1 0,1-1 1,-1 0-1,0 0 0,0 0 1,0 0-1,0-1 0,0 1 0,0-1 1,-1 0-1,1 0 0,-1 0 1,0 0-1,0 0 0,0 0 1,0 0-1,0-1 0,-1 1 1,1-1-1,-1 0 0,1-3 28,1-8-59,0 0 0,0 0 0,-1-1 0,-1 1 0,-1-13 59,0 20 53,-1 0 0,0 0 0,0 0 0,-1 0 0,0 0 0,-1 0 0,1 0 1,-1 1-1,-1-1 0,0 1 0,0 0 0,0 0 0,-5-6-53,-9-8 257,0 1 1,-1 0-1,-13-9-257,32 29-127,0 0 0,0 0 0,0 0 0,-1 0 0,1 0 0,0 0-1,0 0 1,0 0 0,0 0 0,0-1 0,0 1 0,0 0 0,0 0 0,0 0 0,0 0-1,0 0 1,0 0 0,0 0 0,0 0 0,0-1 0,0 1 0,0 0 0,0 0 0,0 0-1,0 0 1,0 0 0,0 0 0,0 0 0,1 0 0,-1 0 0,0-1 0,0 1-1,0 0 1,0 0 0,0 0 0,0 0 0,0 0 0,0 0 0,0 0 0,0 0 0,0 0-1,1 0 1,-1 0 0,0 0 0,0 0 0,0 0 0,0 0 0,0 0 0,0 0 0,0 0-1,0 0 1,0 0 0,1 0 0,-1 0 0,0 0 0,0 0 0,0 0 0,0 0 0,0 0-1,0 0 1,0 0 0,1 0 127,7 0-4746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7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3874,'0'0'1939,"0"0"-738,0 0 61,0 0-176,13 16-137,40 51-284,-47-59-577,-1 0 1,0 0-1,-1 1 1,0 0-1,0 0 1,-1 0-1,0 1 1,-1-1-1,0 0 1,0 6-89,0-5 25,0 0 1,0-1 0,1 1 0,0-1-1,2 3-25,0-5 1,-1-9-43,0-17 51,0-36 206,-3 23-107,2-1 1,2 0-1,0 1 1,5-9-109,-8 36 58,0 0 0,1 1 0,0-1 0,0 1 0,0-1 0,1 1 0,-1 0 1,1 0-1,0 0 0,0 1 0,0-1 0,1 1 0,-1 0 0,1 1 0,0-1 0,-1 1 0,1-1 0,0 1 1,1 1-1,-1-1 0,5 0-58,14-3 19,0 0 0,1 2 0,-1 0 0,3 2-19,19-1-1323,41 4 1323,-74 2-2879,-9 1-2051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8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8260,'0'0'1710,"0"0"-1238,0 0-344,0 0 126,0 0 538,8 13 409,-2-3-1044,-1 0 1,0 0-1,0 0 1,-1 1 0,0-1-1,-1 1 1,0 0 0,-1 0-1,0 0 1,-1 1 0,0 6-158,-1-15 16,-1 105 1021,-9 65-1037,2-69-1123,6 83 1123,2-126-4538,0-61 798,-2-3-2127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08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36 125 8388,'0'0'3313,"0"0"-1760,0 0-833,-35-88-63,66 77 79,14-1 465,12 3-689,5 6-272,0 1 32,3 2-224,-3 0-16,-6 0-16,-3 9-16,-12 4-1601,-39-6-1984,-2 0-5523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8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54 184 8500,'0'0'1609,"0"0"-617,0 0 83,0 0 136,0 0-157,0 0-400,-11-12-366,5 6-251,2 2-26,0 0-1,0 0 0,0-1 0,1 1 0,0-1 0,-3-5-10,5 9 0,1 0 1,-1-1-1,1 1 0,-1 0 0,1-1 1,0 1-1,-1 0 0,1-1 0,0 1 1,0-1-1,0 1 0,0 0 1,0-1-1,1 1 0,-1-1 0,0 1 1,0 0-1,1-1 0,-1 1 0,1 0 1,0-1-1,-1 1 0,1 0 0,0 0 1,0-1-1,-1 1 0,1 0 0,0 0 1,0 0-1,0 0 0,0 0 0,1 1 1,0-2-1,14-9-8,1 0 0,0 1 0,1 1 0,0 1 1,0 0-1,1 2 0,0 0 0,0 1 0,1 1 0,-1 0 1,1 2-1,0 0 0,0 1 0,0 2 0,0 0 0,2 1 8,-19-2-3,0 1 0,0-1-1,0 1 1,0 0-1,0 0 1,0 0 0,-1 0-1,1 1 1,0-1 0,-1 1-1,1 0 1,-1 0-1,1 0 1,-1 0 0,0 0-1,0 0 1,0 0 0,0 1-1,0-1 1,0 1-1,-1 0 1,1-1 0,-1 1-1,0 0 1,0 0 0,0 0-1,0 0 1,0 0-1,-1 0 1,1 1 3,1 10-10,-1 0 0,0 1 0,-1-1-1,0 0 1,-2 14 10,0-16 9,-1 0-1,0 0 0,0-1 1,-2 1-1,1-1 0,-1 0 1,-1 0-1,0-1 0,0 1 1,-1-1-1,-5 5-8,1-1-4,-1 0-1,0-2 1,-1 1 0,-1-1-1,0-1 1,0-1 0,-10 6 4,0-6 50,14-5-677,29-3 310,3-2 319,-1 1 1,1 1-1,-1 1 1,8 2-3,-24-4 0,1 0 0,0 1 0,-1 0 1,1 0-1,-1 0 0,0 0 0,0 1 0,0 0 0,0 0 1,0 0-1,0 1 0,-1-1 0,0 1 0,0 0 1,0 1-1,0-1 0,0 1 0,-1-1 0,0 1 0,-1 1 11,0-1 0,0 0-1,-1 1 1,0-1 0,0 1-1,0-1 1,-1 1 0,0-1-1,0 1 1,0-1 0,-1 1-1,0-1 1,0 1 0,0-1-1,-1 1 1,1-1 0,-1 0-1,0 0 1,-1 0 0,0 0-1,1 0 1,-1-1 0,-3 3-11,-8 7 123,0-2 0,-2 0 0,1 0 0,-1-2 1,-1 0-1,0-1 0,0 0 0,-1-1 0,0-2 0,-8 3-123,-5 0 147,0-2 0,0-1 0,-1-1 0,0-2 0,-29 0-147,81-8-2385,56-29-2914,-40 17-357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13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9620,'0'0'713,"0"0"-575,0 0-9,0 0 44,10 14-8,32 44-47,-38-52-102,-1 1 1,0 0 0,-1 0 0,1 0-1,-1 1 1,-1-1 0,1 0-1,-1 1 1,-1-1 0,1 1 0,-1-1-1,0 1 1,-2 7-17,1 9 74,1 9 26,0-20-194,0-11-158,0-5-201,1-4 419,0 0 1,0 0 0,0 0-1,1 0 1,0 0 0,1 1-1,-1-1 1,1 1 0,1-2 33,37-60 79,-32 54-96,-5 7 20,10-15 0,1 0-1,4-2-2,-15 19 9,1 0-1,-1 0 0,1 1 0,0-1 1,1 1-1,-1 0 0,1 0 0,-1 1 1,1-1-1,6-1-8,-9 4 9,-1 0 1,0 1-1,0-1 0,0 0 1,1 1-1,-1 0 1,0 0-1,1 0 0,-1 0 1,0 0-1,1 0 1,-1 0-1,0 1 0,0-1 1,1 1-1,-1 0 1,0-1-1,0 1 1,0 0-1,1 1-9,0 0 26,-1 0 0,1 0 0,-1 1 0,1-1 0,-1 1 0,0 0 0,0 0 0,0-1 0,0 1 0,0 1 0,-1-1 0,1 2-26,4 10 87,-1 1-1,-1 1 1,-1-1-1,0 1 1,-1 4-87,-1-15-2,3 36-57,3 21-17,3-24-4669,-8-38-78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14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5426,'0'0'3861,"0"0"-2292,0 0-801,0 0-128,0 0-330,0 14-177,2 113-21,-2-124-145,0 0-1,0 0 0,0 0 1,0 0-1,1 0 1,-1 0-1,1-1 0,0 1 1,0 0-1,0 0 1,0-1-1,0 1 0,0 0 1,1-1-1,0 1 1,-1-1-1,1 0 0,0 1 1,0-1-1,0 0 1,0 0-1,1 0 0,-1-1 1,0 1-1,1 0 1,-1-1-1,1 0 0,0 1 1,-1-1-1,1 0 1,0-1-1,0 1 0,0 0 1,0-1-1,0 1 1,-1-1-1,3 0 34,-3-1-54,0 1 0,0-1 0,0 0-1,0 1 1,0-1 0,-1 0 0,1 0 0,0 0 0,0-1 0,-1 1-1,1 0 1,-1-1 0,1 1 0,-1-1 0,1 1 0,-1-1 0,0 0-1,0 1 1,0-1 0,0 0 0,0 0 0,0 0 0,0-1 54,20-57 118,-15 41-165,-4 13 93,6-17-41,-7 22 12,-1 0 0,0 0 0,1 1 0,-1-1-1,1 0 1,-1 1 0,1-1 0,-1 0 0,1 1-1,-1-1 1,1 1 0,-1-1 0,1 1 0,0-1-1,-1 1 1,1-1 0,0 1 0,0 0-1,-1-1 1,1 1 0,0 0 0,0-1 0,0 1-17,1 3 37,-1 0 1,1 0-1,-1 1 0,1-1 1,-1 0-1,0 1 1,-1-1-1,1 0 1,-1 1-1,1-1 0,-1 3-37,1 3 149,5 17 166,-1 2-144,1 1 0,6 10-171,-10-32-2,0-1-1,1 1 0,0-1 0,0 0 1,0 0-1,1 0 0,0 0 0,0-1 0,1 0 1,-1 1-1,1-2 0,3 4 3,-5-7-11,-1 1 0,0 0 0,1-1 1,-1 1-1,1-1 0,0 0 0,0 0 0,-1 0 0,1 0 0,0 0 0,0-1 0,0 1 0,0-1 0,0 0 0,0 0 1,0 0-1,-1 0 0,1-1 0,0 1 0,0-1 0,0 1 0,0-1 0,0 0 0,-1 0 0,1 0 0,0-1 0,-1 1 1,1-1-1,-1 1 0,0-1 0,1 0 0,-1 0 0,0 0 0,0 0 0,1-2 11,8-8-56,-1-1 0,0-1 1,-1 1-1,-1-2 0,6-11 56,-11 21 5,15-31-5,-10 17 113,2 1-1,0 0 1,0 1 0,11-11-113,-20 27 39,0 0 0,1 0 0,-1 0-1,1 0 1,-1 0 0,1 0 0,0 0 0,-1 0 0,1 1 0,0-1 0,0 1 0,-1-1 0,1 1 0,0 0 0,0 0 0,0 0 0,-1 0 0,1 0 0,0 0-1,0 0 1,0 1 0,-1-1 0,1 0 0,0 1 0,0 0 0,-1-1 0,1 1 0,-1 0 0,1 0 0,0 0 0,-1 0 0,0 0 0,1 0 0,-1 0 0,0 1-1,1-1 1,0 2-39,2 7 86,-1 1-1,0 0 0,-1 0 0,0 0 1,0 0-1,-1 9-85,-2 73 567,0-40-434,1-28-317,0-16 43,0-15 49,0-7 94,1-1 0,1 1 0,0-1 0,0 1 0,2 0 0,-1 0 0,2 0 0,0 0 0,0 1 0,1 0 0,1 0 0,0 0 0,1 1 0,0 0 0,3-3-2,-7 9 12,0 1 0,0-1 0,1 1 0,-1 0 0,1 0 0,0 1 0,0 0 0,0 0 0,0 0 0,1 0 0,1 0-12,1 0 47,1 1 0,0 0 0,0 1 0,0 0 0,0 0 0,0 1 0,2 0-47,-9 0 13,-1 0-1,0 1 1,1-1 0,-1 0-1,1 1 1,-1 0-1,0-1 1,1 1-1,-1 0 1,0-1-1,0 1 1,1 0 0,-1 0-1,0 0 1,0 0-1,0 0 1,0 1-1,0-1 1,-1 0-1,1 0 1,0 1 0,0-1-1,-1 0 1,1 1-1,-1-1 1,1 0-1,-1 1 1,0-1-1,1 2-12,1 8 97,0 1 0,0-1 0,-1 10-97,0-7 39,-1-12-52,0 0-1,0 0 1,0 0-1,1 0 1,-1 0-1,0-1 1,1 1-1,0 0 1,-1 0 0,1 0-1,0-1 1,0 1-1,0 0 1,0-1-1,0 1 1,0 0-1,0-1 1,1 0 0,-1 1-1,1-1 1,-1 0-1,1 1 1,-1-1-1,1 0 1,-1 0 0,1-1-1,0 1 1,0 0-1,0 0 1,-1-1-1,1 1 1,0-1-1,0 0 1,0 1 0,0-1-1,0 0 1,0 0-1,0 0 1,0 0-1,0-1 1,-1 1-1,1-1 1,0 1 0,0-1-1,0 1 1,0-1-1,-1 0 1,1 0-1,0 0 1,-1 0 0,1 0-1,-1 0 1,2-1 13,25-19-66,-23 17 60,-1 0 0,0 1 0,1-1 0,-1 1 0,1 0 0,0 1 0,0-1 0,0 1 0,0 0-1,1 0 1,-1 1 0,1 0 0,-1-1 0,1 2 0,-1-1 0,1 1 6,0-1 19,1 1 0,-1 1 0,0-1 0,1 1 0,-1 0 1,0 1-1,0-1-19,-2 1 16,-1-1 0,0 1 0,0 0 0,0 0 1,0 0-1,-1 0 0,1 1 0,-1-1 0,1 1 1,-1-1-1,0 1 0,0 0 0,1 1-16,21 35-22,8 12-162,-6-25-4762,-21-23-3073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14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65 114 7107,'0'0'4093,"0"0"-2356,0 0-1164,0 0-90,0 23-16,-1-4-387,0 30 113,-2 0 1,-5 16-194,0-17 58,-10 66-2,5 1 1,2 71-57,10-296-1714,3-268 1664,0 334 51,2 0 1,2 1-2,-4 29-9,1 0 0,0 0 0,1 1 0,1 0 0,0 0 0,1 0 0,0 0 0,3-1 9,-7 11 4,0 0 0,0 0 0,1 0 1,-1 0-1,1 1 0,0-1 0,0 1 1,0 0-1,0 0 0,0 0 0,0 0 0,1 0 1,-1 1-1,0 0 0,1-1 0,0 1 1,1 0-5,4 0 70,0 0 1,1 0 0,-1 1-1,1 0 1,-1 1 0,1 0-71,-8-1 19,0 1 0,0-1-1,0 1 1,0 0 0,-1 0 0,1-1 0,0 1-1,-1 0 1,1 1 0,0-1 0,-1 0 0,0 0-1,1 1 1,-1-1 0,0 1 0,1-1 0,-1 1-1,0-1 1,0 1 0,0 0 0,-1 0 0,1-1-1,0 1 1,-1 0 0,1 0 0,-1 0-1,1 0 1,-1 0 0,0 0 0,0 1-19,1 4 64,-1-1 0,1 1 1,-2 0-1,1-1 0,-1 1 0,0 0 1,0-1-1,-2 6-64,-1-1 53,-1-1 0,-1 1 0,0-1 0,0-1 0,-7 8-53,6-7 14,0 0 0,0 0 1,1 1-1,1 0 0,-3 5-14,5 2 21,3-10-3076,0-3-1864,0-5-2159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15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 5475,'0'0'949,"0"0"689,0 0 1126,0 0-405,0 0-1215,6 12-525,-1-1-493,-1-4-68,-1 0-1,0 1 1,0-1-1,0 0 1,-1 1 0,-1 0-1,1-1 1,-1 1-1,0 0 1,-1 2-58,0-5 15,0-1 0,0 0-1,0 0 1,1 1 0,0-1 0,-1 0 0,1 0 0,1 0 0,-1 0-1,1 0 1,-1 0 0,1-1 0,0 1 0,1 1-15,-1-3-3,1 0 0,-1 0 0,0 0 0,1 0 0,-1 0-1,1-1 1,-1 1 0,1-1 0,0 0 0,0 0 0,0 0 0,-1 0 0,1 0 0,0-1 0,0 1 0,0-1 0,0 0 0,0 0 0,0 0 0,1 0 3,2 0-75,0-1 0,0 0 1,-1 0-1,1 0 0,-1-1 1,1 0-1,-1 0 0,1 0 1,-1-1-1,0 0 0,0 0 0,0 0 1,-1 0-1,1-1 0,0-1 75,12-11-91,0 0-1,-2-2 0,3-4 92,8-8-13,-10 11 21,37-38-1,-48 52-3,0 0-1,1 1 0,-1-1 1,1 2-1,0-1 0,0 0 1,0 1-1,1 0 0,2 0-3,-8 2 8,0 1 0,0 0 0,0 0 1,1 0-1,-1 0 0,0 0 0,0 0 0,0 0 0,0 0 0,0 0 0,1 0 0,-1 0 0,0 1 0,0-1 0,0 0 0,0 1 0,0-1 0,0 1 0,0-1 0,0 1 0,0 0 1,0-1-1,0 1 0,0 0 0,-1 0 0,1 0 0,0 0 0,0 0 0,-1-1 0,1 1 0,-1 0 0,1 0 0,-1 1 0,1-1 0,-1 0 0,1 0 0,-1 0 0,0 0-8,3 8 107,-2-1-1,1 1 0,-1-1 0,0 1 0,0 0-106,0 4 142,6 118 548,-5 0-1,-6 12-689,4-137 11,-4 78 62,-3 0 0,-10 34-73,10-81 8,-1 0 0,-2-1 1,-2 0-1,-1 0 0,-2-2 0,-11 20-8,21-46-3,0 0 0,0 0 1,-1 0-1,0-1 0,-1 0 0,-3 4 3,7-9-1,0 1 0,0-1 0,0 0 0,0 0-1,0 0 1,0 0 0,-1-1 0,1 1 0,-1-1 0,1 0 0,-1 0 0,1 0-1,-1-1 1,0 1 0,0-1 0,1 0 0,-1 0 0,0 0 1,2 0-5,0-1 1,0 0 0,-1 0-1,2 0 1,-1 0 0,0 0-1,0-1 1,0 1 0,0-1 0,1 1-1,-1-1 1,1 1 0,-1-1-1,1 0 1,0 0 0,-1 0-1,1 1 1,0-1 0,0 0-1,0-1 1,1 1 0,-1 0-1,0 0 1,1 0 0,0 0-1,-1-1 1,1 0 4,-3-13-22,1 0 0,0-1 0,2-5 22,-1 18-7,0-17 8,0-2-12,1 0 0,1 1 0,1-9 11,-1 24 2,0 0 0,1 0 1,0 1-1,0-1 0,0 1 0,1-1 0,0 1 0,0 0 0,1 0 0,-1 0 0,1 0 0,1 1 0,-1-1-2,14-12 121,1 1 1,0 1-1,1 0 0,1 2 0,0 0 1,1 1-1,18-7-121,32-11 682,64-17-682,-55 20 86,27-15-86,-85 33-206,12-7 248,-3-2-3651,-21 12-7046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5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1 11797,'0'0'1369,"0"0"-478,0 0-152,0 0-141,0 0 61,0 0-43,-8 7-251,1-2-341,1 1 0,0 0 1,0 1-1,1-1 0,0 1 0,0 0 0,0 1 0,1-1 0,0 1 0,1 0 0,-1 0 0,2 0 0,-1 0-24,-66 189-1004,-56 103 1004,118-285-563,-7 19 423,10-11-7069,4-26 4605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5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6211,'0'0'1462,"0"0"-158,0 0-268,0 0-321,-4 18-481,2-11-233,-15 69 184,16-66-143,0 0 0,0 0 0,1 0 1,0 0-1,1 0 0,0 0 0,1 0 0,2 6-42,-1-6 43,0-1-1,1 1 0,0-1 1,0 1-1,1-1 1,1-1-1,0 1 0,0-1 1,0 0-1,1 0 1,0-1-1,0 0 0,1 0 1,0-1-1,1 0 1,-1 0-1,1-1 0,0 0 1,0 0-1,1-1 0,-1-1 1,1 1-1,0-1 1,0-1-1,0 0 0,0-1 1,3 1-43,-7-2 12,1 1 1,0-1-1,-1-1 0,1 1 1,-1-1-1,1 0 1,-1-1-1,1 1 0,-1-1 1,0-1-1,0 1 1,0-1-1,0 0 0,0 0 1,0-1-1,-1 0 1,0 0-1,0 0 0,0-1 1,3-3-13,27-29 64,-3-2 0,-1-1 0,2-7-64,-22 30-69,-1 1-1271,-8 10-2605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7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8980,'0'0'1038,"0"0"-262,0 0-464,0 23 46,0-9-319,1 64 90,4 12-129,-2-45 35,-2-19-13,1-1 1,1 0 0,2 1-1,3 10-22,-8-36-6,0 1 0,0-1 0,0 1 0,0-1 0,0 0 0,0 1 0,0-1 0,0 1 0,0-1 0,1 0 0,-1 1 0,0-1 0,0 0 0,0 1 0,1-1 0,-1 1 0,0-1 0,0 0 0,1 0 0,-1 1 0,0-1 0,0 0 0,1 1 0,-1-1 0,0 0 0,1 0 0,-1 0 0,1 1 0,-1-1 0,0 0 0,1 0 0,-1 0 0,0 0 0,1 0 0,-1 0 0,1 0 0,-1 0 0,0 0 0,1 0 0,-1 0 0,1 0 0,-1 0 0,1 0 6,0-1-29,-1 1 1,1-1-1,0 0 0,0 0 0,-1 0 0,1 0 0,0 0 0,-1 0 0,1 0 0,-1 0 1,1 0-1,-1 0 0,1 0 0,-1 0 0,0-1 0,0 1 29,8-34-142,8-32 47,6-13 95,-15 60-12,0 0-1,2 0 1,0 1-1,1 0 0,1 1 1,2-2 12,9-3-96,-21 22 93,-1 0-1,1 1 0,0-1 0,-1 1 0,1-1 0,0 1 1,-1-1-1,1 1 0,0-1 0,0 1 0,0 0 0,-1 0 1,1-1-1,0 1 0,0 0 0,0 0 0,0 0 0,-1 0 1,1 0-1,0 0 0,0 0 0,0 0 0,0 0 0,0 0 1,-1 0-1,1 1 0,0-1 0,0 0 0,0 1 0,-1-1 0,1 0 1,0 1-1,0-1 0,-1 1 0,1-1 0,0 1 0,-1-1 4,3 5 31,0-1-1,-1 0 0,0 1 0,0-1 0,0 1 0,0 0 1,-1 0-1,0 0 0,1 3-30,6 53 285,-6-38-225,3 44 229,-5-46-462,2 0 1,0 0-1,1-1 1,1 1-1,2 4 173,-5-24-204,-1 0-1,0 1 1,0-1-1,1 0 1,-1 0-1,1 0 1,-1 1-1,1-1 1,-1 0-1,1 0 1,0 0-1,-1 0 1,1 0-1,0 0 1,0 0-1,0 0 1,0 0-1,0 0 1,0-1 0,0 1-1,0 0 1,0-1-1,0 1 1,0 0-1,0-1 1,1 0-1,-1 1 1,0-1-1,0 0 1,1 1-1,-1-1 205,10 0-2606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7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4322,'0'0'1729,"0"0"-787,0 0-209,0 0 185,0 0-160,1 4-289,3 7-141,-2-1 0,1 0-1,-2 1 1,1-1 0,-1 3-328,0 2 159,1 0 0,1 0-1,3 9-158,-5-20-5,1 0-1,-1 0 1,1 0-1,0 0 1,0 0-1,0-1 1,1 1-1,-1-1 1,1 1-1,0-1 1,0 0-1,0 0 1,0 0-1,4 2 6,-6-4-49,1 0-1,0 0 1,-1 0 0,1-1-1,0 1 1,0 0-1,-1-1 1,1 1-1,0-1 1,0 1-1,0-1 1,0 0-1,0 0 1,0 0-1,-1 0 1,1 0-1,0 0 1,0-1-1,0 1 1,0-1-1,0 1 1,-1-1-1,1 1 1,0-1-1,0 0 1,-1 0-1,1 0 1,-1 0 0,1 0-1,-1-1 1,1 1-1,-1 0 1,0-1-1,1 1 1,-1-1-1,0 1 1,0-1 49,5-7-306,0 0 0,0-1 0,-1 0 0,-1 0 1,3-7 305,-7 17-15,6-15-201,0 1 1,-2-1 0,1 0-1,-2 0 1,0-1 0,-1 1-1,0-5 216,-2 20 179,0 11 34,0-2-140,1 1 0,1 0-1,0-1 1,0 1 0,0-1 0,1 0-1,1 0 1,0 0 0,0 0-1,1-1 1,4 7-73,-6-9 44,1-1 0,-1 0-1,1 0 1,0-1 0,1 1 0,-1-1-1,1 0 1,0 0 0,0 0 0,0-1-1,1 1 1,-1-1 0,1-1 0,-1 1 0,1-1-1,0 0 1,0 0 0,6 0-44,-7-1-1,0-1 1,-1 1-1,1-1 0,0 0 1,0-1-1,0 1 1,0-1-1,0 0 0,-1 0 1,1-1-1,0 1 0,-1-1 1,1 0-1,-1-1 1,2-1-6,0 0-1,0-1 0,0 0 1,-1 0-1,0 0 1,0-1-1,0 0 0,3-5 7,7-14-32,-1 0 0,-1-1 0,-1 0 0,-1-1 0,-2-1 0,0 0 32,-5 17 38,-4 10-31,0 1 1,0 0 0,0-1-1,0 1 1,0 0-1,0 0 1,0-1 0,0 1-1,1 0 1,-1-1 0,0 1-1,0 0 1,0 0-1,1-1 1,-1 1 0,0 0-1,0 0 1,0-1 0,1 1-1,-1 0 1,0 0-1,1 0 1,-1-1 0,0 1-1,0 0 1,1 0-1,-1 0 1,0 0 0,1 0-1,-1 0 1,0 0 0,1 0-1,-1 0 1,0 0-1,1 0 1,-1 0 0,0 0-1,1 0 1,-1 0 0,0 0-1,1 0 1,-1 0-1,0 0 1,1 1 0,-1-1-1,0 0 1,0 0 0,1 0-1,-1 0 1,0 1-1,1-1 1,-1 0 0,0 0-1,0 1 1,0-1 0,1 0-1,-1 0 1,0 1-1,0-1 1,0 0 0,0 1-1,1-1-7,10 19 427,-1 9 281,-1 0-1,4 30-707,-6-27 174,1-1 0,7 19-174,-15-48-4,1 0 0,-1 0-1,0 0 1,1 0 0,-1 0-1,0 0 1,1 0 0,-1-1 0,1 1-1,0 0 1,-1 0 0,1 0-1,0-1 1,-1 1 0,1 0-1,0-1 1,0 1 0,0 0-1,0-1 1,0 1 4,0-1-15,0 0 0,-1 0 0,1 0 0,-1-1-1,1 1 1,0 0 0,-1 0 0,1 0 0,-1-1-1,1 1 1,-1 0 0,1-1 0,-1 1 0,1 0 0,-1-1-1,1 1 1,-1-1 0,1 1 0,-1-1 0,0 1 0,1-1-1,-1 1 1,0-1 0,1 0 15,3-6-88,-1-1 0,1 1 0,-2-1 0,2-5 88,-2 8 138,7-23-124,15-43-5,-21 66-9,-1 0 0,0 1 0,1-1-1,0 1 1,0-1 0,0 1 0,0 0 0,1 0 0,0 0 0,0 1-1,0-1 1,0 1 0,-3 2 9,0 0 1,0 0-1,0 1 0,0-1 0,1 0 1,-1 1-1,0-1 0,0 1 0,0-1 0,1 1 1,-1-1-1,0 1 0,1 0 0,-1 0 0,0 0 1,1 0-1,-1 0 0,0 0 0,1 0 0,-1 0 1,0 0-1,0 0 0,1 1 0,-1-1 1,0 1-1,1-1 0,-1 1 0,0-1 0,0 1 1,0 0-1,0 0 0,0-1 0,0 1 0,0 0 1,0 0-1,0 0 0,0 0 0,0 0 0,0 0 1,-1 0-1,1 1-9,3 6 99,0 0 1,-1 1-1,0-1 1,-1 1-1,0-1 0,0 3-99,4 13 128,-5-21-142,0 0 1,0 0-1,1 0 0,-1 0 0,1 0 0,0-1 1,0 1-1,0 0 0,0-1 0,0 0 0,0 0 1,1 1-1,-1-1 0,1 0 0,-1-1 1,1 1-1,0 0 0,0-1 0,1 1 14,-2-2-110,0 1-1,0 0 1,0-1 0,0 0-1,1 1 1,-1-1 0,0 0-1,0 0 1,0 0 0,1 0-1,-1-1 1,0 1 0,0-1-1,0 1 1,0-1 0,0 0-1,0 0 1,0 0-1,0 0 1,0 0 0,0 0-1,0 0 1,-1 0 0,1-1-1,0 1 1,-1-1 0,2-1 110,4-6-467,-1-1 1,1 1-1,-2-1 1,0 0 0,1-3 466,9-17 157,-14 30-136,-1-1 1,0 1-1,0 0 0,1 0 0,-1-1 0,0 1 1,1 0-1,-1 0 0,0-1 0,1 1 0,-1 0 0,0 0 1,1 0-1,-1 0 0,1 0 0,-1 0 0,0 0 1,1 0-1,-1 0 0,1 0 0,-1 0 0,0 0 0,1 0 1,-1 0-1,0 0 0,1 0 0,-1 0 0,1 0 1,-1 1-1,0-1 0,1 0 0,-1 0 0,0 0 0,1 1 1,-1-1-22,12 10 531,-8-1-409,0 1 0,0-1 1,-1 1-1,2 8-122,-3-10-395,0 1 0,1-1 0,0 0 0,0 1 0,1-1 0,0-1 0,2 2 395,-5-8-3460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8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5635,'0'0'613,"0"0"-293,0 0 438,0 0 178,7 22-31,1-1-701,0 1 2,0 0-1,-2 1 1,-1 0 0,0 0-1,0 14-205,2 170 1057,-4-54-881,-2-141-158,1-15 10,0-23-162,-2-54-679,2-129-1115,1 164 1715,2-1 0,2 1 0,7-24 213,-10 53 43,0 1 1,1-1 0,1 1 0,1 1-1,4-9-43,-9 19 39,0 0-1,1 1 0,-1-1 1,1 1-1,0 0 0,-1 0 0,1 0 1,1 0-1,-1 0 0,0 1 1,1 0-1,-1-1 0,1 1 0,0 0 1,0 1-1,0-1 0,0 1 0,0-1 1,0 1-1,0 1 0,0-1 1,0 0-1,3 1-38,-4 0 39,1 0 0,-1 0 1,0 0-1,0 0 0,0 1 0,0-1 0,0 1 1,0 0-1,0 0 0,0 0 0,2 1-39,-3 0 23,-1-1 0,1 0 0,-1 1 0,0-1 0,1 1 0,-1 0 0,0-1 0,0 1 0,0 0 0,0 0 0,0 0-1,-1-1 1,1 1 0,0 0 0,-1 0 0,1 0 0,-1 0 0,0 0 0,0 1-23,2 13 122,-2 1 0,1-1 0,-2 0 0,0 0 0,-1 0 0,-1 0 0,-1 0 0,0-1 0,0 1 0,-2-1 0,-4 8-122,1-2-76,3-9-98,1 0-1,0 1 0,1-1 0,0 1 0,1 0 0,0 0 1,0 5 174,3-15-2828,0-3-2292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8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7635,'0'0'1022,"0"0"-467,4 17 64,18 57-104,-21-71-498,1 1 1,-1-1-1,1 0 0,0 0 0,0 1 0,0-1 1,0 0-1,0-1 0,1 1 0,-1 0 1,1-1-1,0 1 0,0-1 0,0 0 1,0 0-1,0 0 0,1-1 0,-1 1 0,0-1 1,1 1-1,-1-1 0,1 0 0,2 0-17,0 0-48,-1 0-1,1-1 1,-1 0-1,1 0 1,-1 0-1,1-1 1,-1 1-1,0-1 0,1-1 1,-1 1-1,0-1 1,1 0-1,1-1 49,2-3-292,0-1 0,-1 1-1,1-2 1,-1 1 0,-1-1-1,0-1 1,0 1 0,0-1-1,-1 0 1,-1-1 0,1 0 292,32-44-370,-38 54 398,0-1 0,0 1 0,1 0 0,-1 0 0,0 0 0,0 0 1,0 0-1,1-1 0,-1 1 0,0 0 0,0 0 0,1 0 0,-1 0 1,0 0-1,0 0 0,1 0 0,-1 0 0,0 0 0,0 0 0,1 0 1,-1 0-1,0 0 0,1 0 0,-1 0 0,0 0 0,0 0 0,1 1 1,-1-1-1,0 0 0,0 0 0,0 0 0,1 0 0,-1 0 0,0 1 1,0-1-1,0 0 0,1 0 0,-1 0 0,0 1 0,0-1 0,0 0-28,8 12 687,8 33 781,-2 0 0,-2 2 0,-1 6-1468,5 18 593,5 17-396,-4 0-1,-5 1 1,-3 0-1,-3 0 0,-6 25-196,0-108 6,0 0-1,-1 0 1,0 0-1,0-1 0,0 1 1,-1 0-1,0 0 1,0-1-1,-1 1 1,0 0-6,2-4 6,-1 1 1,1-1 0,-1 0-1,0 1 1,0-1 0,0 0-1,0 0 1,-1-1 0,1 1-1,0 0 1,-1-1 0,1 1-1,-1-1 1,0 0 0,1 0 0,-1 0-1,0 0 1,0 0 0,1-1-1,-1 1 1,-2-1-7,0 1 28,-1-1 1,1 0-1,0 0 1,0 0-1,0-1 0,-1 1 1,1-1-1,0 0 0,0-1 1,0 0-1,0 1 1,0-1-1,-2-2-28,1 0 5,1 0 1,-1 0 0,1-1-1,1 1 1,-1-1-1,1 0 1,-1 0-1,1-1 1,1 1-1,-3-5-5,-3-8 2,1 0-1,1 0 1,1 0-1,1-1 1,0 1 0,2-1-1,0-1 1,1 1-1,0 0 1,2-1-1,1 1 1,0-6-2,1 10 0,1 0-1,0 0 1,0 1 0,1-1 0,1 1 0,1 0 0,0 0-1,1 1 1,0-1 0,1 2 0,8-11 0,2-1 2,1 2 0,1 0 0,1 0 0,1 2 0,14-10-2,-10 11 48,1 0 0,26-12-48,6 5-1506,-48 22 147,0 1 0,0 0 0,1 1 0,3 0 1359,9-1-6112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8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13974,'0'0'1329,"0"0"-1057,0 0-192,0 0-80,0 0-64,0 0-496,2 30-2433,10-30-8469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9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14375,'0'0'1408,"0"0"-928,0 0 33,0 0-209,0 0-304,0 0-688,0 0-3538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29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31 9748,'0'0'1449,"0"0"-358,0 0-66,0 0 103,-18-6-253,-60-16-282,74 21-560,1 1 0,0-1 0,-1 1 0,1 0 0,-1 0 0,1 0 1,0 0-1,-1 1 0,1-1 0,-1 1 0,1 0 0,0 0 0,0 0 0,0 0 1,-1 1-1,1-1 0,0 1 0,1 0 0,-1 0 0,0 0 0,0 0 0,1 0 1,-2 3-34,-5 2 70,-5 5-15,0 1-1,0 1 1,2 0-1,-1 0 1,2 1 0,0 1-1,0 1-54,7-9 6,-1 0 1,1 0-1,1 0 1,-1 0-1,1 1 0,1-1 1,0 1-1,0 0 0,0 0 1,1-1-1,1 1 0,-1 0 1,2 0-1,-1 0 1,2 9-7,-1-16-4,0 0 0,0-1 0,0 1 0,0 0 0,1-1 0,-1 1 0,0 0 0,1-1 0,-1 0 0,1 1 0,-1-1 0,1 0 0,0 0 0,0 0 0,-1 0 0,1 0 1,0 0-1,0 0 0,0-1 0,0 1 0,0-1 0,0 1 0,0-1 0,0 0 0,0 0 0,0 0 0,0 0 0,1 0 4,4 0-49,-1 0 1,1 0-1,-1-1 0,1 0 0,-1 0 0,1 0 1,-1-1-1,0 0 0,1 0 49,1-3-154,1 0-1,-1-1 1,0 0-1,0 0 1,-1 0 0,0-1-1,0 0 155,48-57-1642,-38 44 987,14-20-513,-16 19 777,2 1 1,0 1 0,4-2 390,-21 21 11,0-1 1,1 1 0,-1 0 0,0 0 0,1-1-1,-1 1 1,0 0 0,1 0 0,-1 0-1,1-1 1,-1 1 0,0 0 0,1 0 0,-1 0-1,1 0 1,-1 0 0,0 0 0,1 0-1,-1 0 1,1 0 0,-1 0 0,0 0-1,1 0 1,-1 0 0,1 0 0,-1 0 0,0 0-1,1 1 1,-1-1 0,0 0 0,1 0-1,-1 0 1,0 1 0,1-1 0,-1 0 0,0 0-1,1 1 1,-1-1 0,0 0 0,0 1-1,1-1 1,-1 0 0,0 1 0,0-1-1,0 0 1,1 1 0,-1-1 0,0 1 0,0-1-1,0 0 1,0 1 0,0-1 0,0 1-1,0-1 1,0 0 0,0 1 0,0-1 0,0 1-12,5 32 1385,-5-25-943,3 10 141,10 65 702,-11-75-1238,1 1 0,0-1-1,0 1 1,0-1-1,1 0 1,0 0 0,1-1-1,1 3-46,-4-8 1,-1 0 0,1 0-1,0 0 1,0 0 0,0-1 0,0 1 0,0-1-1,0 1 1,0-1 0,0 0 0,1 1-1,-1-1 1,0 0 0,1-1 0,-1 1-1,1 0 1,-1-1 0,1 1 0,0-1-1,-1 0 1,1 0 0,-1 0 0,1 0-1,0 0 1,-1-1-1,2 1-11,0-1 0,0-1 0,0 1 0,0 0 0,-1-1 0,1 0 0,-1 0 0,1 0 0,-1 0 0,0-1 0,0 1 0,0-1 0,0 0 0,0 0-1,0-1 12,19-25-428,-3 0-1,0-2 1,1-7 428,-8 17-6,-12 21 7,0 0-1,0-1 1,1 1-1,-1 0 0,0 0 1,0 0-1,0 0 1,0 0-1,0-1 1,0 1-1,0 0 1,1 0-1,-1 0 0,0 0 1,0 0-1,0 0 1,0 0-1,0 0 1,1-1-1,-1 1 1,0 0-1,0 0 1,0 0-1,0 0 0,1 0 1,-1 0-1,0 0 1,0 0-1,0 0 1,1 0-1,-1 0 1,0 0-1,0 0 0,0 0 1,0 0-1,1 0 1,-1 0-1,0 1 1,0-1-1,0 0 1,0 0-1,1 0 1,-1 0-1,0 0 0,0 0 1,0 0-1,0 0 1,0 1-1,0-1 1,1 0-1,-1 0 1,0 0-1,0 0 0,0 1 1,0-1-1,0 0 1,0 0-1,0 0 1,0 0-1,6 13 45,4 24 555,3 29-600,-8-35 94,1-1 1,2 0-1,8 18-94,-16-49 2,0 1-1,0 0 0,0 0 0,0-1 1,0 1-1,0 0 0,1-1 1,-1 1-1,0 0 0,0 0 1,0-1-1,0 1 0,1 0 0,-1 0 1,0 0-1,0-1 0,1 1 1,-1 0-1,0 0 0,0 0 1,1 0-1,-1 0 0,0 0 0,1-1 1,-1 1-1,0 0 0,0 0 1,1 0-1,-1 0 0,0 0 0,1 0 1,-1 0-1,0 0 0,1 0 1,-1 0-1,0 0 0,0 1 1,1-1-1,-1 0 0,0 0 0,1 0 1,-1 0-1,0 0 0,0 1 1,1-1-1,-1 0 0,0 0 1,0 0-1,0 0 0,1 1 0,-1-1 1,0 0-1,0 0 0,0 1 1,1-1-1,-1 0 0,0 1 0,0-1 1,0 0-1,0 0 0,0 1 1,0-1-1,0 0 0,0 1 1,0-1-2,8-25 26,-8 25-22,5-24 4,0-4 26,2 1 1,1-1 0,1 1 0,1 1 0,1-1-35,-8 21 19,0 0 0,1 0 1,0 0-1,0 0 0,0 1 0,0-1 1,1 1-1,0 0 0,0 0 0,1 1 1,-1-1-1,1 1 0,0 1 1,0-1-1,0 1 0,1 0 0,-1 0 1,1 1-1,-1 0 0,1 0 0,0 0 1,5 0-20,25 0-183,32 2 183,-31 0-5433,-30 0-4892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3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8900,'0'0'1630,"0"0"-88,0 0-568,0 0-214,0 0-111,-3 6-303,-1 8-307,1 0 0,0 0 0,1 1 0,0-1-1,1 1 1,1-1 0,0 1 0,2 8-39,-1 16 28,-2-20-13,3 40 34,-1-54-47,-1 0 0,1-1 1,0 1-1,1 0 0,-1-1 0,1 1 0,0-1 0,0 0 0,0 0 1,3 3-3,-5-6-16,0-1 1,0 0 0,0 1-1,0-1 1,0 0 0,0 1 0,1-1-1,-1 0 1,0 1 0,0-1-1,0 0 1,0 0 0,1 1 0,-1-1-1,0 0 1,0 0 0,1 1-1,-1-1 1,0 0 0,0 0-1,1 0 1,-1 0 0,0 1 0,1-1-1,-1 0 1,0 0 0,1 0-1,-1 0 1,0 0 0,1 0 0,-1 0-1,0 0 1,1 0 0,-1 0-1,0 0 1,1 0 0,-1 0 0,0 0-1,1 0 1,-1 0 0,0-1-1,1 1 1,-1 0 0,0 0-1,0 0 1,1 0 0,-1-1 0,0 1-1,0 0 1,1 0 0,-1 0-1,0-1 1,0 1 0,1 0 0,-1 0-1,0-1 1,0 1 0,0 0-1,0-1 1,0 1 0,1 0-1,-1-1 1,0 1 0,0 0 0,0-1-1,0 1 16,4-25-363,-4 24 423,3-30-68,-1-2-28,2 0 0,5-19 36,-7 44-4,0 0 0,0 0-1,1 0 1,0 0 0,0 1 0,1 0-1,0-1 1,0 1 0,1 0 0,0 1 0,0-1-1,5-3 5,-6 7-13,-1 0-1,1 1 1,0 0-1,0 0 0,0 0 1,0 0-1,0 1 1,0 0-1,0 0 1,1 0-1,-1 0 0,1 0 1,-1 1 13,59-1-960,-42 2 141,-3 1-3122,-5 5-2024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36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21 6563,'0'0'2036,"0"0"-548,0 0-55,0 0 37,0 0-197,-19-5-532,-56-11-351,73 16-380,0 0-1,1 0 1,-1 0 0,0 0 0,0 1-1,0-1 1,1 0 0,-1 1 0,0-1 0,1 1-1,-1 0 1,0-1 0,1 1 0,-1 0 0,1 0-1,-1 0 1,1 0 0,-1 0 0,1 0-1,0 1 1,-1-1 0,1 0 0,0 1 0,0-1-1,0 1 1,0-1 0,0 1 0,1 0 0,-1-1-1,0 1 1,1 0 0,-1-1 0,1 1-10,-4 7 5,-4 5 13,1 1 0,1-1 1,1 1-1,0 0 0,1 1 0,0-1 0,1 1 1,1 0-1,1 0 0,0-1 0,1 1 1,2 16-19,-2-30-6,1-1 0,-1 1 0,1 0 0,0 0 1,0 0-1,0-1 0,0 1 0,0 0 1,0-1-1,0 1 0,0-1 0,1 1 0,-1-1 1,0 0-1,1 0 0,-1 1 0,1-1 1,0 0-1,-1 0 0,1-1 0,0 1 0,0 0 1,-1 0-1,1-1 0,0 1 0,0-1 0,1 1 6,2-1-123,-1 1-1,0 0 0,1-1 0,-1 0 0,0 0 0,1 0 0,-1-1 0,0 1 0,1-1 0,-1 0 0,0 0 0,3-2 124,-2 1-270,-1-1-1,1 0 0,-1 0 1,0 0-1,0-1 1,0 1-1,0-1 1,0 0-1,-1 0 0,3-5 271,30-50-2120,-28 43 2091,1 42 2929,-8-20-2837,0 0 1,1 0 0,0 0 0,0-1 0,1 1-1,0-1 1,0 1 0,0-1 0,0 0 0,1 0-1,0 0 1,0-1 0,3 3-64,-3-4 0,1 0 0,-1 0 1,1 0-1,0-1 0,0 0 0,0 0 0,0 0 0,0-1 1,0 0-1,0 0 0,0 0 0,1 0 0,-1-1 1,0 0-1,1 0 0,-1 0 0,2-1-50,-1 0-1,0 0 1,1-1-1,-1 0 1,0 0 0,0-1-1,0 0 1,0 0-1,-1 0 1,1 0 0,-1-1-1,0 0 1,0 0-1,0 0 1,0-1 0,-1 0-1,3-4 51,5-6-121,0 0 0,-2-1 0,0 0 0,-1-1 0,5-11 121,-15 43 276,2 0 1,0 0-1,0-1 1,2 1-1,3 12-276,-5-23-7,1 0-1,0 0 1,0 0 0,0-1 0,0 1-1,1-1 1,-1 0 0,1 1 0,0-1-1,0 0 1,1-1 0,-1 1 0,0 0-1,1-1 1,-1 0 0,1 0 0,0 0-1,0 0 1,0-1 0,0 1 0,0-1-1,0 0 1,0 0 0,0-1 0,1 1-1,-1-1 1,0 0 0,0 0-1,1 0 1,-1-1 0,0 1 0,0-1-1,0 0 1,0 0 0,0-1 0,0 1-1,0-1 1,0 0 0,0 0 0,-1 0-1,1 0 1,-1-1 0,3-1 7,9-12-318,0-1 0,-1 0 0,0-1 1,2-6 317,32-40-469,-48 64 464,1-1 0,-1 0-1,1 0 1,0 0 0,-1 1 0,1-1-1,0 0 1,0 1 0,0-1-1,0 0 1,0 1 0,-1-1-1,1 1 1,0 0 0,0-1 0,0 1-1,0 0 1,0-1 0,0 1-1,0 0 1,1 0 5,-1 0 5,0 0 0,-1 1 0,1-1 0,0 1 1,-1-1-1,1 0 0,0 1 0,-1-1 0,1 1 0,0-1 0,-1 1 0,1 0 0,-1-1 1,1 1-1,-1 0 0,1-1 0,-1 1 0,0 0 0,1-1 0,-1 1 0,0 0-5,3 8 159,0-1 0,-1 1 0,0 0-1,0 8-157,0-3 272,29 177 680,-8 1 0,-9 1 1,-9 51-954,-4-243 2,-1 1 1,0-1 0,0 1-1,0 0 1,-1-1-1,1 1 1,0-1 0,-1 1-1,1 0 1,-1-1-1,1 1 1,-1-1-1,1 0 1,-1 1 0,0-1-1,0 1 1,0-1-1,0 0 1,0 0 0,0 0-1,0 1 1,0-1-1,-1 0 1,1 0 0,0-1-1,-1 1 1,1 0-1,-1 0 1,1-1 0,-1 1-1,1 0 1,-1-1-1,1 0 1,-1 1 0,1-1-1,-1 0 1,0 0-1,1 0 1,-1 0-3,-1 0-1,-1 0 0,1-1 0,0 1 0,0-1 0,0 0 0,0 0 0,0 0 0,0 0 0,0 0 0,0-1 0,1 1 0,-1-1 0,0 0 0,1 1 0,0-1 0,-1-1 0,1 1 0,0 0 0,-2-2 1,-4-9-28,1-1 0,0 1-1,0-1 1,1-1-1,1 1 1,1-1-1,0 0 1,-2-14 28,1-10-112,2 0 1,1-36 111,3 68 4,-1 0 0,2 1 0,-1-1 0,1 0 0,0 1 0,0-1 1,1 1-1,0-1 0,0 1 0,1 0 0,-1 0 0,1 1 0,1-1 0,-1 1 1,1 0-1,0 0 0,0 0 0,0 1 0,1 0 0,3-3-4,18-11 71,1 2 1,0 0-1,28-10-71,-36 17 42,28-13 374,1 3-1,5 0-415,-32 12 234,1 1 1,1 2 0,-1 0-1,1 1 1,20 0-235,-44 3 72,0 0-395,-1 0-2123,-4 0-3778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37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7507,'0'0'1198,"0"0"30,0 0 89,0 0-279,0 0-312,0 0-182,-17 14-93,9-7-413,-2 1-14,0 0 0,0 1 1,1 1-1,1 0 0,-1 0 0,1 0 0,1 1 1,0 0-1,1 1 0,0 0 0,0-1 0,0 7-24,-22 82 375,5 1-1,4 1 0,-3 73-374,21-160 20,-3 20 28,1 0 0,2 0-1,2-1 1,3 18-48,-3-47-5,0-1 0,0 0 0,1 1 0,-1-1 0,1 0 0,0 0 0,0 0 0,1 0 0,-1 0 0,1-1 0,0 1 0,0-1 0,0 0 0,1 0 0,-1 0 0,1 0 0,-1 0 0,1-1 0,0 1 0,0-1 0,0 0 0,0 0 0,1-1 0,-1 1 0,2-1 5,0 1-290,1 0-1,-1-1 1,1 0 0,-1 0 0,1 0 0,0-1 0,0 0 0,-1 0 0,1-1-1,0 0 1,-1 0 0,1 0 0,-1-1 0,1 0 0,-1 0 0,2-2 290,-6 3-302,-1 0 1,1 0-1,-1 0 1,0 0-1,0 0 1,1 0-1,-1 0 1,0-1-1,0 1 1,0 0-1,0-1 1,-1 1 0,1-1-1,1-1 302,6-20-6283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38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12438,'0'0'80,"0"0"-80,0 0-96,103 5-1313,-88-5-2209,0 0-2384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38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7972,'0'0'0,"0"0"-705,0 0-3809,0 0 1921</inkml:trace>
  <inkml:trace contextRef="#ctx0" brushRef="#br0" timeOffset="1">310 13 10101,'0'0'1760,"0"0"-1423,0 0-337,0 0 32,0 0-32,99 12-1089,-82-14-7843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39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0 8020,'0'0'720,"73"145"320,-54-45-271,-6 5-17,-7 6 65,-6-3-417,0 0-256,-12-5 0,-16-3-144,-6-7 128,-5-9-64,-6-10-64,-6-4 16,-5-11-16,-8-7-592,38-49-2018,-4-1-4545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1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11909,'0'0'1121,"0"0"31,0 0-623,0 0-17,0 0 16,0 0-48,-30 125-111,17-71-289,3 4-16,6-4-64,3-5-64,1-9-465,0-6-799,0-7-1313,0-27-881,-4 0-1184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8132,'0'0'2785,"0"0"-1584,0 0-1041,0 0 624,0 0 497,0 0-513,159-52-384,-78 52-192,13 0-96,-59 1-96,-8 6-6835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8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13814,'0'0'934,"0"0"-704,0 0-252,16-9 4,-9 5 17,4-3 3,0 1 1,1 0 0,0 1 0,0 0-1,0 1 1,0 0 0,1 1 0,-1 0-1,1 1 1,3 0-3,12 1 0,-5-1 7,-1 2 0,0 0 0,0 1 0,3 2-7,-19-3-10,0 2 0,-1-1 0,1 0 0,0 1-1,-1 0 1,0 1 0,1-1 0,-1 1 0,0 0 0,0 0 0,0 0 0,-1 1 0,1 0-1,-1 0 1,0 0 0,0 0 0,3 5 10,-1 0 22,-1 2-1,0-1 1,0 1-1,-1-1 1,0 1-1,0 0 1,-2 1-1,1-1 1,0 12-22,0 19 141,-1 0 1,-2 4-142,-1-17 51,2 58 43,1-14-259,-4 1-1,-4 20 166,0-70-2305,-2-13-2321</inkml:trace>
  <inkml:trace contextRef="#ctx0" brushRef="#br0" timeOffset="1">250 579 8628,'0'0'4018,"0"0"-2401,-19-91-1169,42 63 96,19-5 176,18-3-480,13-2-31,13-2-193,3 5-16,-60 27-1217,-10 4-6643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10053,'0'0'992,"0"0"-960,-2 86 160,2-29 528,0 1-111,0-3-193,13-2-256,0-11-112,2-10-16,0-8-32,0-11-352,0-9-1265,-3-4-336,-10-7-1072,-2-18-1969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3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93 7523,'0'0'2562,"-45"-86"-722,38 81-895,3 3-513,4 2-256,0 0-176,0 0-544,21 2-1793,-8 10-272,0 3-2178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4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8324,'0'0'413,"3"16"-271,0 3-120,4 24 76,12 41-98,-18-81-52,-1-2 20,0 1 1,0-1-1,0 1 0,1-1 0,-1 0 1,1 1-1,-1-1 0,1 1 0,-1-1 1,1 0-1,0 0 0,0 1 0,0-1 1,0 0-1,0 0 0,0 0 0,0 0 1,0 0-1,0 0 0,0 0 0,0 0 1,1 0-1,-1-1 0,2 1 32,-3-1-111,1-1 0,-1 1 0,1-1 0,-1 1 0,1-1 0,-1 1 0,1-1 0,-1 0 0,1 1 0,-1-1 0,0 0 0,1 1 0,-1-1 0,0 0 0,0 0 0,1 1 0,-1-1 0,0 0 0,0 0 0,0 1 0,0-2 111,0 0-267,5-25-371,-2 0 0,-2-1 0,0-4 638,5-61 2271,-6 92-2199,0-1 1,1 0-1,-1 0 0,1 0 1,0 1-1,-1-1 0,1 0 1,0 1-1,0-1 0,0 1 1,0-1-1,0 1 0,1-1 1,-1 1-1,0 0 1,1-1-1,-1 1 0,0 0 1,1 0-1,0 0 0,-1 0 1,1 1-1,0-1 0,-1 0 1,1 1-1,0-1 0,0 1 1,-1-1-1,1 1 0,0 0 1,0 0-1,0 0 0,0 0 1,0 0-1,-1 0 0,1 0 1,0 1-1,0-1 0,0 1 1,-1-1-1,1 1 0,0 0 1,-1-1-1,1 1 0,0 0 1,-1 0-1,1 0 0,-1 1 1,1-1-1,-1 0 0,0 0 1,1 2-73,4 2 60,0 1 0,1-1 0,-1 0 0,1-1 0,0 1 0,0-1 0,1-1 0,-1 1 0,5 0-60,-8-3-73,0 0 1,-1 0-1,1 0 0,0-1 1,-1 1-1,1-1 1,0 0-1,0 0 1,0-1-1,-1 1 0,1-1 1,0 0-1,-1 0 1,1 0-1,0 0 1,-1 0-1,0-1 1,1 0-1,-1 0 0,0 0 1,0 0-1,0 0 73,18-18-443,13-11 277,-32 30 176,0-1 1,0 1-1,0 0 0,-1 1 0,1-1 0,0 0 0,0 0 0,0 1 1,0-1-1,1 1 0,-1 0 0,0-1 0,0 1 0,0 0 1,0 0-1,0 1 0,0-1 0,0 0 0,2 1-10,-2 0 52,0 0-1,0 1 0,0-1 1,-1 0-1,1 1 1,0 0-1,0-1 0,-1 1 1,1 0-1,-1 0 1,0 0-1,1 0 0,-1 0 1,0 0-1,0 0 1,0 0-1,0 1-51,14 46 624,-11-37-577,4 21-18,9 25 215,-15-53-369,-1-1-1,1 1 1,1-1 0,-1 1 0,1-1 0,0 0-1,0 0 1,0 0 0,3 2 125,0-3-2321,-1-3-2025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4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5026,'0'0'913,"0"0"-156,0 0 641,11 19-509,-1-3-724,0-2-33,-2 1 0,1 0 0,-2 0 0,0 1-1,-1 0 1,0 0 0,0 8-132,11 44 534,-2-15-301,-4 0 0,-1 1 0,-1 16-233,-11-75-466,-25-102-391,22 82 845,2-1 0,1 1 0,1-1 1,1 1-1,2-1 0,0 0 0,3-4 12,-3 18 18,1 1-1,0-1 1,1 1-1,0 0 1,1 0-1,0 0 1,1 1-1,0-1 1,1 1-1,0 1 1,0 0-1,1 0 1,0 0-1,1 1 1,0 0-1,5-3-17,-4 4 48,1 1-1,0 0 1,0 0 0,0 2-1,1-1 1,0 1-1,0 1 1,0 0 0,0 1-1,0 0 1,0 1 0,1 0-1,-1 1 1,6 1-48,-16-1 26,1 0 1,0 0-1,-1 0 0,1 0 1,-1 1-1,1-1 0,0 1 1,-1-1-1,1 1 0,-1 0 1,0 0-1,1 0 1,-1 1-1,0-1 0,0 0 1,1 1-1,-1 0 0,0-1 1,-1 1-1,1 0 0,0 0 1,0 0-1,-1 0 0,1 0 1,-1 1-1,0-1 0,1 2-26,1 5 121,-1-1-1,0 0 1,0 0-1,-1 1 1,0-1-1,0 1 1,-1-1-1,-1 2-120,1-6 69,-1 0-1,0 1 0,0-1 0,0 0 0,0 0 0,-1 1 1,0-1-1,0-1 0,0 1 0,0 0 0,0 0 1,-1-1-1,0 1 0,0-1 0,0 0 0,0 0 0,0 0 1,-1 0-69,-6 5 107,0 0 1,0-2-1,0 1 1,-1-1 0,0-1-1,-1 1-107,-1-3-3372,18-11 1787,20-15 254,-22 20 771,11-10-1948,-2 2-1200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5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73 1008,'0'0'3645,"0"0"68,0 0-1055,0 0-1135,0 0-528,-2 4-515,-1 5-439,1 1-1,0-1 1,0 0-1,0 1 1,1-1-1,1 1 1,0 0-1,0-1 0,1 1 1,0-1-1,0 1 1,1-1-1,1 1 1,0-1-1,0 0 1,4 7-41,-4-10-7,0 1 1,0-1-1,1-1 1,0 1 0,0 0-1,1-1 1,-1 0-1,1 0 1,0 0 0,1-1-1,-1 0 1,1 0-1,0 0 1,0-1 0,0 1-1,0-1 1,0-1-1,1 1 1,-1-1 0,1 0-1,0-1 1,0 0-1,0 0 1,0 0 6,-2-1-31,1 1 0,-1-1-1,1 0 1,-1-1 0,0 1 0,1-1-1,-1 0 1,0-1 0,0 1 0,0-1-1,0 0 1,1-1 31,-2 1-13,-1 0-1,0 0 0,0-1 1,0 0-1,0 0 1,-1 1-1,1-2 0,-1 1 1,1 0-1,-1 0 1,0-1-1,-1 1 0,1-1 1,-1 0-1,1 1 1,0-5 13,0 1 32,1 0 0,-2-1 0,1 1 1,-1-1-1,0 0 0,-1 1 0,0-1 1,0 0-1,0 1 0,-1-1 0,0 1 0,-1-1 1,0 1-1,0-1 0,0 1 0,-1 0 1,0 0-1,-1 0 0,1 0 0,-1 1 1,-1-1-1,1 1 0,-1 0 0,0 0 0,-5-4-32,-42-38 695,46 44-649,0-1 1,0 1-1,0 0 1,-1 1 0,1-1-1,-1 1 1,0 1 0,-3-2-47,2 3-856,5 1-5033,3 0-426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5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2817,'0'0'7129,"0"0"-5005,0 0-1858,0 0-130,0 0 139,0 0-160,6 10 64,9 20 46,-1 1-1,3 13-224,17 41 140,-33-84-147,14 26 50,-15-26-61,1 0 0,0 0 1,0 1-1,-1-1 0,1 0 0,0-1 0,0 1 1,0 0-1,0 0 0,0 0 0,1-1 0,-1 1 1,0 0-1,0-1 0,0 1 0,1-1 0,-1 1 1,0-1-1,0 0 0,1 1 18,-1-3-17,0 1 0,0-1 1,0 0-1,-1 1 0,1-1 0,0 0 0,-1 1 0,0-1 0,1 0 0,-1 1 1,0-1-1,0 0 17,1-2-19,5-30 29,2 1 1,1-1 0,9-18-11,-14 42-57,0 1 0,0 1 0,1-1 0,0 1 0,0 0 0,1 0 0,0 0 0,1 1 0,-1 0 1,1 0-1,1 1 0,-1-1 0,1 2 0,0-1 0,1 1 57,2 1-2577,-5 4-2199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5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7219,'0'0'1862,"0"0"-1248,0 0 45,0 0 342,2 11-172,1 16-611,-1-1 0,-1 1-1,-1 0 1,-2-1 0,-3 16-218,-12 75-131,5 1 0,2 97 131,10-213-2460,-2-4-1400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6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8164,'0'0'1873,"0"0"-1521,0 0 1200,0 0-223,133-41-481,-80 48-463,1 3-209,-1 4-64,-40-9-112,-8 1-2641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6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 10725,'0'0'1128,"0"0"-789,0 0-123,2 7 131,7 49 368,-1-3 102,9 27-817,-16-78-9,-1-1 0,0 1 0,1 0 1,0 0-1,-1-1 0,1 1 0,0 0 1,0-1-1,0 1 0,0-1 1,0 1-1,0-1 0,0 1 0,1-1 1,-1 0-1,1 0 0,-1 0 0,1 0 1,-1 0-1,1 0 0,-1 0 1,1 0-1,0 0 0,-1-1 0,3 1 9,-2-1-38,0 0-1,0 0 1,0 0-1,0 0 1,0-1-1,0 1 1,0-1-1,0 1 1,-1-1-1,1 0 0,0 0 1,0 0-1,0 0 1,-1 0-1,1 0 1,-1 0-1,1-1 1,-1 1-1,1 0 1,-1-1-1,0 0 1,1 1-1,0-2 39,13-22-122,0 1 1,-2-2-1,10-25 122,-13 28-11,0 0 0,1 1 0,1 1-1,2 0 1,0 0 0,3-1 11,-15 19-3,0 1 0,0 0 0,0 0 1,0 1-1,0-1 0,1 0 0,-1 1 0,0-1 0,1 1 1,0 0-1,-1 0 0,1 0 0,0 0 0,-1 0 0,1 0 1,0 1-1,0-1 0,0 1 0,1 0 3,-2 0 5,0 1 0,1-1 0,-1 1-1,0-1 1,1 1 0,-1 0 0,0 0 0,0 0 0,0 0 0,0 0-1,1 0 1,-2 1 0,1-1 0,0 1 0,0 0 0,0-1-1,-1 1 1,1 0 0,-1 0 0,1 0 0,0 2-5,13 23 133,-2 1 0,0 1 0,0 6-133,-4-10-170,1 0 0,1-1 1,1 0-1,14 18 170,-23-36-525,9 9-199,-1-10-3238,-7-5-480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7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7732,'0'0'2129,"0"0"-1905,0 0-96,0 0 656,4 111 401,-4-65-609,0 1-304,13-6-96,4-7-112,4-11-32,5-14-32,2-9-160,2-7-1105,0-29-543,-4-6-1682,-7 0-432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30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9716,'0'0'174,"0"0"218,0 0-277,0 0 48,0 0 501,31 0 347,-22 0-927,386-9 1609,-263-1-1441,550-23 1481,-680 37-207,-2 8-5128,0-4-453,0 3-5619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09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9172,'0'0'2241,"0"0"-1841,0 0-352,0 0 593,0 0-49,0 0 96,4 135-416,-13-56-95,1-1-81,2 0 0,2-9-96,2-9 48,2-8-48,0-10 0,0-8-609,0-34-3040,0 0-3603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7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1697,'0'0'1520,"0"0"113,0 0 181,0 0-149,0 0-539,0 9-710,0-2-392,-1 9 84,1 0-1,1 0 0,1 0 0,0 0 0,2 0 0,0 3-107,-3-15 13,0-1 0,1 1-1,-1 0 1,1-1 0,0 1 0,0-1-1,0 0 1,0 0 0,0 1-1,1-1 1,-1-1 0,1 1 0,0 0-1,0-1 1,0 1 0,0-1-1,1 0 1,-1 0 0,0 0 0,1-1-1,0 1 1,-1-1 0,1 0-1,0 1 1,0-2 0,-1 1 0,1 0-1,0-1 1,0 0 0,2 0-13,-3 0 10,1-1 1,0 1 0,-1-1 0,1 0-1,-1 0 1,1-1 0,-1 1 0,0 0-1,0-1 1,1 0 0,-1 0 0,0 0-1,0 0 1,-1-1 0,1 1 0,0-1-1,-1 1 1,0-1 0,1-1-11,8-10 53,-2 0 0,0-1 0,5-10-53,-5 9 34,-2-1 2,-5 13 2,-1 0-1,1 0 1,0 0-1,0 0 1,0 1-1,1-1 1,-1 0-1,1 1 0,0 0 1,0-1-1,3-1-37,-6 5 18,0 0 1,1 0-1,-1 0 0,1-1 0,-1 1 0,1 0 0,-1 0 0,0 0 0,1 0 0,-1 0 1,1 0-1,-1 0 0,1 0 0,-1 0 0,0 0 0,1 0 0,-1 1 0,1-1 0,-1 0 1,1 0-1,-1 0 0,0 1 0,1-1 0,-1 0 0,0 0 0,1 1 0,-1-1 0,0 0 0,1 0 1,-1 1-1,0-1 0,0 0 0,1 1 0,-1-1 0,0 1 0,0-1 0,1 0 0,-1 1-18,5 16 227,-4-14-184,10 62 646,-10-47-649,2-1-1,0 1 1,1-1-1,1 0 1,0 0-1,2-1 1,2 5-40,-9-20-2,0 0 1,1 0-1,-1 0 1,1 0-1,0 0 0,-1 0 1,1 0-1,0 0 1,-1 0-1,1 0 1,0 0-1,0 0 0,0-1 1,0 1-1,0 0 1,0-1-1,0 1 0,0 0 1,0-1-1,0 0 1,1 1-1,-1-1 1,0 1-1,0-1 0,0 0 1,1 0-1,-1 0 1,0 0-1,0 0 1,0 0-1,1 0 0,-1 0 1,0 0-1,0-1 1,0 1 1,2-1 0,-1 0 0,0-1 1,0 1-1,0-1 0,0 0 1,0 1-1,0-1 0,0 0 1,0 0-1,-1 0 0,1 0 1,-1 0-1,1-1 0,0-1 0,18-43 79,8-17 51,-25 60-92,0-1 0,0 0 0,0 1 0,0 0 0,1 0 0,-1 0 0,1 0 0,0 1 0,0-1 0,1 1 0,0-1-38,3 2 52,0 0-1,0 0 1,0 0-1,1 1 1,-1 0-1,0 1 1,1 0-1,-1 0 1,0 1-1,6 0-51,6 1 61,139 1 33,-157-3-95,-1 0 1,1 0 0,-1 0-1,1 0 1,-1 1 0,1-1-1,-1 1 1,0-1 0,1 1-1,-1-1 1,0 1 0,0 0-1,1 0 1,-1-1 0,0 1-1,0 0 1,0 0 0,0 0-1,0 0 1,1 2 0,0 0-2,0 0 0,0 0 0,-1 0 0,1 1 0,-1-1 0,0 0 0,0 1 0,1 3 2,0 8-8,0 0-1,-1 0 1,0 15 8,-1-26 0,0 82-4357,0-79-1995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8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56 6739,'0'0'3455,"0"0"-2001,0 0-987,0 0-56,1 19 98,2 143 276,-2-54-645,-3 120 66,-5-157-149,-5 18-57,1-21 69,2 29-69,6-77 7,3-19-4,0-1 0,0 0 0,0 0 0,0 1-1,-1-1 1,1 0 0,0 1 0,0-1-1,0 0 1,0 1 0,0-1 0,0 0-1,0 0 1,0 1 0,-1-1 0,1 0-1,0 1 1,0-1 0,0 0 0,-1 0-1,1 0 1,0 1 0,0-1 0,-1 0 0,1 0-1,0 0 1,0 0 0,-1 1 0,1-1-1,0 0 1,-1 0 0,1 0 0,0 0-1,-1 0 1,1 0 0,0 0 0,-1 0-1,1 0 1,0 0 0,0 0 0,-1 0-1,1 0 1,0 0 0,-1 0 0,1 0 0,0 0-1,-1 0 1,1-1 0,0 1 0,0 0-1,-1 0 1,1 0 0,0 0 0,0-1-1,-1 1 1,1 0 0,0 0 0,0 0-1,-1-1 1,1 1 0,0 0-3,-2-5 10,-1 0 0,1 1-1,1-1 1,-1 0 0,1 0 0,-1 0 0,1 0 0,1 0-1,-1 0 1,1 0 0,0-6-10,-1-7 7,-20-176-47,6-177 40,16 357 9,0-1 0,1 1 0,0-1-1,2 1 1,-1 0 0,2 0 0,0 0 0,0 1 0,1 0 0,1 0 0,0 0 0,5-5-9,-7 11 22,0 0 0,1 0 0,-1 1 0,1 0 0,1 0 0,-1 0 0,1 1 0,0 0 0,0 0 0,1 0-1,0 1 1,-1 1 0,1-1 0,0 1 0,1 0 0,-1 1 0,1 0 0,-1 0 0,1 1 0,-1 0 0,4 1-22,-10 0 11,0-1 0,1 1 0,-1 1 0,0-1 0,1 0 0,-1 1 0,0-1 0,1 1 0,-1-1 0,0 1 0,0 0 0,0 0 0,0 0 0,0 0 0,0 1 0,0-1 0,1 1-11,-2 0 11,1 0-1,-1 1 1,1-1 0,-1 0 0,0 1 0,0-1 0,0 1-1,0 0 1,0-1 0,0 1 0,-1 0 0,0-1 0,1 1 0,-1 0-1,0 0-10,1 10 26,-1 1 0,0-1 0,-1 1 0,0-1 0,-1 1 0,-1-1 0,0 0-1,-1 0 1,0 0 0,-3 4-26,4-8-1027,-1 0 0,1 0 0,0 0 0,1 0 0,0 0-1,1 1 1,-1-1 0,2 7 1027,0-16-6349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9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6483,'0'0'3466,"0"0"-2239,0 0-768,0 0 474,3 15 63,10 50-426,-12-60-551,0 0-1,1 0 0,-1 0 0,1 0 0,0 0 1,1 0-1,-1-1 0,1 1 0,0-1 0,0 0 0,0 0 1,1 0-1,-1 0 0,1-1 0,0 1 0,0-1 0,0 0 1,1 0-1,-1 0 0,1-1 0,0 1 0,0-1-18,-1-1-62,-1 0 0,1 0 0,-1-1 0,1 1 0,-1-1 0,1 0 0,-1 0 0,1 0 0,-1-1 0,1 1 0,-1-1 0,1 1 0,-1-1 0,1-1 0,-1 1 0,0 0 0,1-1 0,-1 1 0,0-1 0,0 0 0,0 0 0,0 0 0,-1-1 0,1 1 0,-1-1 0,1 1 0,-1-1 0,0 0 0,0 0 62,14-21-626,-1 0 0,3-10 626,20-31-55,-38 64 57,1 0 0,-1 0 0,1 0 0,-1 0 0,1 0 0,0 0 0,-1 1 0,1-1 0,0 0 0,0 1 0,-1-1 0,1 0 0,0 1 0,0-1 0,0 1 0,0-1-2,0 1 5,-1 0 1,0 0 0,1 1 0,-1-1 0,0 0 0,1 0 0,-1 0-1,0 0 1,1 0 0,-1 0 0,0 0 0,1 1 0,-1-1-1,0 0 1,0 0 0,1 0 0,-1 1 0,0-1 0,0 0 0,1 0-1,-1 1 1,0-1 0,0 0 0,0 1 0,0-1 0,1 0-1,-1 1 1,0-1 0,0 1-6,6 32 536,-5-27-422,29 334 3160,-12 228-3274,-18-552 2,0 1-1,-1-1 1,-1 0 0,-1 0 0,0 0-1,-2-1 1,-2 8-2,6-19 5,0 0 1,-1 0-1,0-1 0,0 1 0,0-1 0,0 1 1,0-1-1,-1 0 0,0 1 0,1-1 0,-1-1 1,0 1-1,-1 0 0,1-1 0,0 1 0,-1-1 1,1 0-1,-1 0 0,0-1 0,1 1 0,-1-1 0,0 0 1,0 0-1,0 0 0,0 0 0,0-1 0,-1 1 1,1-1-1,0 0 0,0 0 0,-2-1-5,2 0-1,0-1-1,0 1 1,0-1-1,0 0 1,0 0-1,1 0 1,-1 0-1,0-1 1,1 0-1,0 1 1,0-1-1,0 0 0,0-1 1,0 1-1,1-1 1,-1 1-1,1-1 1,0 0-1,0 1 1,-1-5 1,-5-8-5,1 0 0,1-1 0,1 1 0,-2-11 5,2 2 5,2-1 0,1 0 1,1 0-1,1 0 0,2-13-5,-1 31 11,1 0-1,0 0 1,0 0 0,0 1-1,1-1 1,1 1 0,-1-1-1,1 1 1,1 0-1,-1 0 1,1 1 0,0 0-1,1 0 1,0-1-11,14-13 88,1 1 0,0 1 1,10-6-89,14-5 289,1 1 0,2 3 0,0 1 0,5 1-289,16-8 300,-48 20-625,16-6 949,-10 12-7899,-27 5-2426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0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1 7123,'0'0'1198,"-21"1"-339,-68 10-288,81-9-480,1 0 0,-1 0 0,0 1-1,1 0 1,0 1 0,0 0 0,0 0 0,0 0 0,0 1 0,1 0-1,0 0 1,0 1 0,0-1 0,1 1 0,0 1 0,0-1-1,0 1 1,1 0 0,0 0 0,-1 3-91,2-4 19,0 1 0,0 0 0,0-1 0,1 1 0,0 0 0,1 0 0,0 0 0,0 1 0,0-1 1,1 0-1,0 0 0,0 0 0,1 1 0,0 1-19,0-7-5,-1 0-1,1-1 1,0 1 0,0 0 0,0-1-1,0 1 1,0-1 0,0 1 0,1-1-1,-1 0 1,0 0 0,1 1 0,-1-1-1,1 0 1,-1 0 0,1 0 0,0 0-1,-1-1 1,1 1 0,0 0 0,0-1-1,-1 1 1,1-1 0,0 0 0,0 1-1,1-1 6,9 1-72,0 0 0,1 0 0,8-1 72,-15-1-53,4 0-64,0 0 0,0-1-1,0 0 1,0-1 0,-1 0 0,1 0-1,-1-1 1,0 0 0,0-1 0,0 0-1,-1-1 1,1 0 0,0-1 117,16-14-1020,-1 0 0,-2-1 1,13-17 1019,-33 38-56,8-9 1055,-9 19 506,-1-2-1613,0 10 306,0 2-53,0 0 0,1-1 1,1 1-1,4 17-145,-4-30 3,0 0 0,0 0 1,0 0-1,1 0 0,0 0 1,0-1-1,1 1 0,0-1 1,0 0-1,0 0 0,0 0 1,1 0-1,0-1 0,0 0 1,0 0-1,2 1-3,-3-2-50,0-1-42,-1 1 0,0-1 0,1 0 0,0 0 0,0 0 1,-1 0-1,1-1 0,0 1 0,0-1 0,0 0 0,1 0 0,-1-1 0,0 1 0,2-1 92,15 0-2710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1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0 8788,'0'0'1635,"0"0"-143,-16 6-404,-50 18-253,64-24-798,0 1 0,0 0 0,0 0-1,1 0 1,-1 1 0,0-1 0,1 0-1,-1 1 1,0-1 0,1 1 0,0-1-1,-1 1 1,1 0 0,0-1 0,0 1-1,0 0 1,0 0 0,0 0 0,0 0-1,1 0 1,-1 0-37,0 3 9,1-1 1,-1 1-1,1 0 0,0 0 0,0 0 1,1 0-1,0 0-9,0 10 6,0-4-2,1 0 0,0 0 0,0 0 0,1 0 0,1-1-1,0 1 1,0-1 0,1 0 0,5 7-4,-4-6 9,-1 0 1,0 0-1,0 0 0,-1 1 1,0-1-1,-1 1 0,0 0 1,0 8-10,-3-17 19,0 0 1,1-1 0,-1 1-1,0-1 1,0 1 0,-1 0-1,1-1 1,-1 1-1,1-1 1,-1 1 0,0-1-1,0 1 1,0-1 0,0 1-1,0-1 1,0 0-1,-1 1 1,1-1 0,-1 0-1,0 0 1,1 0 0,-1-1-1,0 1 1,0 0-1,0-1 1,0 1 0,-1-1-1,1 1 1,0-1 0,-1 0-1,1 0 1,-1 0 0,1 0-1,-1-1 1,1 1-1,-1-1 1,1 1 0,-1-1-1,0 0 1,1 0 0,-1 0-1,0-1-19,2 1-1398,1-5-2878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8 164 6899,'0'0'1601,"0"0"-1225,4 22-312,-1-10-45,8 51 376,3 48-395,3 407 16,-21-503-1049,4-15 1019,0 1 0,-1-1-1,1 0 1,0 0 0,0 0-1,0 0 1,-1 1-1,1-1 1,0 0 0,-1 0-1,1 0 1,0 0 0,0 0-1,-1 0 1,1 0 0,0 0-1,-1 0 1,1 0-1,0 0 1,-1 0 0,1 0-1,0 0 1,0 0 0,-1 0-1,1 0 1,0 0-1,-1 0 1,1 0 0,0 0-1,0 0 1,-1-1 0,1 1-1,0 0 1,0 0 0,-1 0-1,1-1 1,0 1-1,0 0 1,0 0 0,-1 0-1,1-1 1,0 1 0,0 0-1,0 0 1,0-1 0,0 1-1,-1 0 15,-2-6-40,0 1 1,0-1-1,1 1 0,0-1 1,0 0-1,0 0 0,1 0 1,-1 0-1,1-5 40,-1 1-59,-6-38-67,3 0 1,0-46 125,8-99 554,-3 192-548,2-23 163,0 0-1,1 0 0,2 0 0,0 1 0,2-1 0,0 1 0,2 1 0,0-1 0,2 2 0,0-1 0,13-16-168,-16 26 33,1 0-1,0 1 1,1 0 0,0 0-1,0 1 1,1 1-1,1 0 1,-1 0-1,1 1 1,1 1-1,0 0 1,0 1-1,0 0 1,1 1 0,-1 0-1,1 1 1,0 1-1,1 0 1,-1 1-1,3 0-32,-8 1 20,0 1-1,-1 0 0,1 0 0,0 1 1,-1 0-1,1 0 0,0 1 0,0 0-19,-7-1 12,1 0 1,-1 1-1,1-1 0,-1 1 0,0-1 0,0 1 1,0-1-1,0 1 0,0 0 0,0 0 0,0 0 0,0 0 1,-1 1-1,1-1 0,-1 0 0,1 1 0,-1-1 1,0 1-1,0-1 0,0 1 0,-1 0 0,1-1 0,-1 1 1,1 0-1,-1-1 0,0 1 0,0 0-12,1 5 89,0 0-1,-1 0 0,-1 0 1,1 0-1,-1-1 0,0 1 1,-1 0-1,0 0 1,0-1-1,-1 1 0,0-1 1,-2 4-89,0-2 84,-1-1 0,0 1 0,0-2 0,-1 1 0,0-1 0,0 0 0,-1 0 0,1-1 0,-7 5-84,-2-1-46,0 1 1,-1-2-1,0 0 0,-1-1 1,0-1-1,0 0 0,0-2 0,-9 2 46,8-5-2673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7571,'0'0'1575,"0"0"-933,0 0-425,0 0 108,0 0 307,0-2-381,3-6-200,-3 7 24,0 1 47,1 23 841,-1-22-952,0 0 0,0 0 0,0 0-1,0 0 1,0 0 0,1 0 0,-1 0-1,0 0 1,1 0 0,-1 0 0,1 0 0,-1 0-1,1 0 1,-1 0 0,1 0 0,-1 0-1,1 0 1,0 0 0,0-1 0,0 1-1,-1 0 1,1 0 0,0-1 0,0 1-1,0-1 1,0 1 0,0-1 0,0 1-1,1-1-10,-2 0 78,0 0-22,0 0-13,0 20 1521,0 10 111,3 28-1675,-2-50-17,0-1 1,0 0-1,1 0 0,0 1 0,0-1 0,1-1 0,0 1 0,0 0 0,0-1 0,3 4 17,-5-9-19,-1 0-1,0 0 1,1 0-1,-1-1 1,1 1-1,-1 0 1,1 0-1,-1-1 1,1 1-1,0 0 1,-1-1-1,1 1 1,0-1-1,0 1 1,-1-1-1,1 1 1,0-1-1,0 1 1,0-1-1,-1 0 1,1 1-1,0-1 1,0 0-1,0 0 1,0 0-1,0 0 1,0 0-1,0 0 1,0 0-1,-1 0 1,1 0-1,0 0 1,0 0-1,0 0 1,0-1-1,0 1 0,0 0 1,-1-1-1,1 1 1,0-1-1,0 1 1,0-1-1,-1 1 1,1-1-1,0 1 1,-1-1-1,1 0 1,0 0-1,-1 1 1,1-1 19,2-4-41,0 0 1,0 0-1,0 0 1,-1-1-1,0 1 1,0 0-1,0-2 41,18-79-62,-14 53 31,10-29 31,-15 60-5,0 0 0,0 0 0,0-1 0,1 1 0,-1 0 0,0 0 0,1 1 0,0-1 0,-1 0 0,1 0 0,0 1 0,0-1 0,0 1 0,0 0 0,0-1 0,0 1 0,0 0 0,2 0 5,-2 0-3,-1 1 0,1-1 1,-1 1-1,1-1 1,-1 1-1,1 0 0,-1 0 1,1 0-1,-1 0 1,1 0-1,-1 0 0,1 0 1,-1 0-1,1 1 1,-1-1-1,1 1 0,-1-1 1,1 1-1,-1-1 1,0 1-1,1 0 0,-1 0 1,0-1-1,0 1 1,1 0-1,-1 0 0,0 1 1,0-1-1,0 0 1,0 1 2,3 5 11,0 0 1,0 0 0,-1 0-1,0 1 1,0-1 0,-1 1-1,0 0 1,-1 0-1,1 0 1,-1 4-12,1 22 109,-2 32-109,0-34 47,2 14-37,0-45 593,-1-1-3341,-1 0-4075,0 0 1016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6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0 399 3842,'0'0'848,"0"0"35,0 0-333,0 0-11,0 0 160,0 0-227,3-7-317,8-18-23,0 1 1,1 0 0,1 1-1,2 0 1,0 1 0,1 1-1,1 1 1,2 0 0,-1 1-1,2 1 1,1 1 0,5-3-133,-6 5 33,1 1 0,1 2 0,0 0 0,1 1 0,0 1 0,1 1 0,-1 1 1,2 2-1,-1 0 0,1 1 0,0 2 0,0 0 0,9 2-33,46 1 37,-77 1-616,-3 3-2214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6515,'0'0'1454,"0"0"-1275,0 0-206,6 10 227,-3-7-173,2 3 6,-1 0 0,0 1-1,0-1 1,0 1 0,-1 0 0,0 0-1,-1 0 1,1 0 0,-1 0-1,0 1 1,-1 1-33,1 66 202,-3-57-174,1-1 0,1 0 0,0 1-1,1-1 1,2 1-28,-4-15 0,1-1-1,0 0 0,0 0 1,0 1-1,0-1 0,0 0 0,0 0 1,0 0-1,1 0 0,-1-1 1,1 1-1,0 0 0,-1-1 1,1 1-1,0-1 0,0 1 0,0-1 1,0 0-1,0 0 0,0 0 1,0 0-1,1 0 0,-1 0 0,2 0 1,6 1-13,-1-1-1,1 0 0,0 0 1,0-1-1,4 0 14,0-1 21,-7 1-11,1-1-1,-1 0 0,0-1 1,0 0-1,0 0 0,0 0 1,-1-1-1,1 0 0,-1 0 0,1-1 1,0 0-10,11-8 77,0-1 0,13-13-77,-15 9-513,-6 3-2101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6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6243,'0'0'995,"0"0"-123,0 0 217,0 0 250,0 0 358,4-3-78,-4 3-1593,1-1 1,-1 1-1,0-1 0,1 1 0,-1 0 0,1-1 0,-1 1 0,1 0 0,-1-1 0,1 1 0,-1 0 0,1 0 0,-1 0 1,1-1-1,-1 1 0,1 0 0,-1 0 0,1 0 0,-1 0 0,1 0 0,0 0 0,-1 0 0,1 0 0,-1 0 1,1 0-1,-1 1 0,1-1 0,-1 0 0,1 0 0,-1 0 0,1 1 0,-1-1 0,1 0 0,-1 0 0,1 1 0,-1-1 1,1 0-1,-1 1 0,0-1 0,1 1 0,-1-1 0,0 1 0,1-1 0,-1 0 0,0 1 0,0-1 0,1 1 1,-1-1-1,0 1 0,0 0 0,0-1 0,0 1-26,6 43 432,-4-23-281,9 121 184,10 88-587,-19-203-840,-1-1-4790,-1-26 2165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10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9412,'0'0'2946,"0"0"-2466,0 0-400,0 0-80,0 0 608,0 0 32,99-50-287,-45 45-129,8-2-160,-3 4-64,-41 1-48,-9 0-5587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8580,'0'0'2017,"0"0"-2001,0 0 272,0 0 592,140-91-239,-80 69-289,1-1-144,-3 1-128,-40 15-80,-4 2-3169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9508,'0'0'3634,"0"0"-2561,0 0-881,0 0-64,0 0 592,0 0-192,18-10-304,-14 51-128,2 13 32,-1 8-96,1-8-32,0-5 0,-1-10-896,1-9-1105,-6-30-1040,0 0-1377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4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9044,'0'0'2433,"0"0"-1680,0 0-417,0 0 400,0 0 0,0 0-127,145-52-305,-74 41-240,13 1 0,-52 5-64,-2 0-4274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13766,'0'0'1105,"0"0"-113,0 0-896,0 0-96,0 0-144,0 0 144,84-45 16,-5 31 32,2 2 16,1 0-64,1 1 0,-4-3-1472,-59 9-1794,-3 0-4113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7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8900,'0'0'1678,"0"0"-1102,0 0-482,17 1 82,-6 0-143,-3-1-1,0 0 1,1 1 0,-1 0 0,0 1-1,0-1 1,0 2 0,-1-1-1,1 1 1,-1 0 0,1 1 0,-1-1-1,0 2 1,0-1 0,1 1-33,1 3 46,0 0 1,-1 0 0,0 0-1,-1 1 1,1 0-1,-2 1 1,1-1 0,-1 1-1,-1 1 1,0-1 0,0 1-1,-1 0 1,-1 0-1,1 0 1,-2 0 0,0 1-1,0-1 1,-1 1 0,0 1-47,-1 3 54,1-8 6,-1 0 0,0 0-1,0 1 1,-1-1 0,0 0 0,-1 0 0,0 0-1,0 0 1,0-1 0,-1 1 0,-3 7-60,-4 0 149,0 0 0,-1 0 1,0-1-1,-11 10-149,15-17 261,-1 0 0,0 0 0,0 0-1,-1-1 1,0 0 0,0-1 0,-1 0 0,-9 3-261,11-6 1300,1-1-1276,12 4-4160,5 1-109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0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0 531 8900,'19'3'1630,"61"10"-1168,-73-13-437,1 1 1,-1-1-1,0-1 0,1 1 1,-1-1-1,0 0 1,1-1-1,-1 0 0,0 0 1,0-1-1,0 1 1,-1-2-1,1 1 1,-1-1-1,1 0 0,-1 0 1,0-1-26,8-7 68,0 0-1,-1-1 1,-1-1 0,0 0 0,7-13-68,-6 7 1,-1-1 1,-1 1 0,-1-2-1,-2 0 1,0 0 0,0 0-1,-2-1 1,-1 0-1,-1 0 1,-1-1 0,-1 1-1,-1-1 1,-2-9-2,1 29-20,0 0 0,0-1 0,0 1 0,-1 0 0,1-1 0,-1 1 0,0 0 0,-1 0 0,1 0 0,-1-1 0,0 1 0,0 1 0,0-1 0,0 0 0,-1 1 0,0-3 20,0 4 88,0-1 0,-1 1-1,1 0 1,0 0 0,0 0 0,-1 0-1,0 0 1,1 1 0,-1-1-1,0 1 1,1 0 0,-1 0 0,0 1-1,0-1 1,0 1 0,0 0 0,0 0-1,0 0-87,3 0 35,0 0 0,0 0 0,0 0 1,0 1-1,0-1 0,0 0 0,0 1 0,0-1 0,1 0 0,-1 1 0,0-1 0,0 1 0,0-1 0,0 1 0,1 0 0,-1-1 0,0 1 0,1 0 0,-1 0 0,0-1 0,1 1 0,-1 0 0,1 0 0,-1 0 1,1 0-1,0 0 0,-1-1 0,1 2-35,-7 29 61,6-24-26,-9 93 7,3 53-42,-1 17 1,0-60-42,-5 1 0,-5-2 0,-11 29 41,19-113-231,4-17 111,5-8 121,1 0 0,0 0 0,0-1 1,-1 1-1,1 0 0,0 0 0,-1 0 0,1-1 0,0 1 0,0 0 0,0 0 0,-1 0 0,1-1 0,0 1 1,0 0-1,0 0 0,0-1 0,-1 1 0,1 0 0,0-1 0,0 1 0,0 0 0,0 0 0,0-1 1,0 1-1,0 0 0,0-1 0,0 1 0,0 0 0,0-1 0,0 1 0,0 0 0,0-1-1,-3-29 0,1 1-1,2-1 0,1 0 1,3-12 0,-2 31 9,1 0 0,0 0 0,0 0 0,2 0 1,-1 1-1,1-1 0,1 1 0,0 0 0,0 1 0,1-1 1,0 1-1,0 1 0,1-1 0,4-2-9,8-7-766,1 0-1,0 2 1,2 0 0,0 1 0,6-1 766,-9 7-3866,-6 5-1072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0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8340,'0'0'2099,"0"0"-1552,0 0-488,0 0 2,3 22 110,0 4-117,1 16 37,3-1-1,4 12-90,-5-30 8,-3-7 12,1 1-1,1 0 1,0-1 0,1 0 0,6 9-20,-12-24-17,0-1 1,0 1 0,1 0 0,-1-1 0,1 1-1,-1-1 1,0 1 0,1 0 0,-1-1 0,1 1 0,-1-1-1,1 1 1,0-1 0,-1 0 0,1 1 0,-1-1-1,1 0 1,0 1 0,-1-1 0,1 0 16,6-7-405,-1-24 21,-6 26 499,5-41-48,-5 30-49,1 0-1,1 1 1,1-1 0,0 1-1,1-1 1,0 1-1,2 0 1,4-9-18,-8 21 21,0 0-1,1 0 1,-1 0 0,1 1 0,0-1 0,0 1-1,0-1 1,0 1 0,1 0 0,-1 0-1,1 0 1,-1 1 0,1-1 0,-1 1-1,1 0 1,0 0 0,0 0 0,-1 0 0,4 1-21,5-2-901,1 2 0,-1-1 1,1 2-1,-1 0 0,6 1 901,-6 1-6656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52 114 7892,'0'0'2494,"0"0"-1216,0 0-734,0 0-120,0 0-181,-9 20-109,9-20-134,-14 29 40,-9 29-40,21-54 1,1-1 1,1 1-1,-1 0 1,0 0-1,1-1 1,0 1-1,0 0 0,0 0 1,0 0-1,1 0 1,-1-1-1,1 1 1,0 0-1,0 0 1,1-1-1,-1 1 1,1-1-1,-1 1 1,1-1-2,3 4 0,0 0 0,0-1 0,1 0 1,0 0-1,0 0 0,4 2 0,-9-8 0,5 5-11,0 0-1,1-1 1,0 0 0,0 0-1,0-1 1,0 0 0,0 0-1,1-1 1,-1 1 0,1-2-1,0 1 1,0-1 0,2 0 11,-4-1-26,-1 0 0,1 0 0,-1 0 0,1 0 0,-1-1 0,1 0 0,-1-1 0,1 1 0,-1-1 0,0 0 0,0 0 0,0 0 0,0-1 0,0 0 0,0 0 1,-1 0-1,0 0 0,1-1 0,-1 0 26,3-4-42,-1-1 1,0 0 0,0-1 0,-1 1 0,0-1-1,0 0 1,-1-1 0,-1 1 0,0-1 0,0 1-1,-1-1 1,0 0 0,-1 0 0,0 0-1,-1 0 1,0 0 0,-1 0 0,0 0 0,-1 0-1,0-1 42,0 6 86,0 1-1,0-1 0,-1 1 0,1 0 1,-1 0-1,0 0 0,0 0 1,-1 1-1,0-1 0,1 1 0,-1 0 1,-2-2-86,-5-3 729,0 1 0,0-1 1,-1 2-1,-6-4-729,18 11 12,-1 0 1,1 0-1,0 0 1,-1 0-1,1 0 0,0 0 1,0 0-1,-1 0 1,1 0-1,0 0 1,-1-1-1,1 1 0,0 0 1,0 0-1,-1 0 1,1 0-1,0-1 1,0 1-1,-1 0 1,1 0-1,0 0 0,0-1 1,0 1-1,0 0 1,-1 0-1,1-1 1,0 1-1,0 0 1,0-1-1,0 1 0,0 0 1,0 0-1,0-1 1,-1 1-1,1 0 1,0-1-1,0 1 0,0 0 1,0-1-1,1 1 1,-1 0-1,0 0 1,0-1-1,0 1 1,0 0-1,0-1 0,0 1 1,0 0-13,19-6 95,35 4-163,-51 2 111,16 0-36,-3 0-2,-1 0 0,0 1 0,1 0 0,3 2-5,-13-1-4,0-1 1,0 1 0,-1 0-1,1 1 1,-1-1 0,0 1 0,0 0-1,0 1 1,0-1 0,0 1-1,-1 0 1,0 0 0,1 1 3,4 6 29,0 2 1,0-1-1,-2 1 1,1 1-1,-2-1 0,1 1 1,-2 0-1,0 1 1,-1-1-1,1 8-29,7 20-1,-12-41-16,1-1-1,-1 1 0,0 0 1,0 0-1,0 0 1,0-1-1,1 1 0,-1 0 1,0-1-1,1 1 0,-1 0 1,0 0-1,1-1 1,-1 1-1,1-1 0,-1 1 1,1 0-1,-1-1 1,1 1-1,0-1 0,-1 1 1,1-1-1,0 0 0,-1 1 1,1-1 17,0 0-28,0-1-1,-1 1 1,1 0 0,0-1 0,-1 1 0,1-1-1,-1 1 1,1-1 0,-1 0 0,1 1 0,-1-1 0,0 0-1,1 1 1,-1-1 0,1 0 0,-1 1 0,0-1-1,0 0 1,0 0 0,1 1 28,9-42-199,-7 21 231,0-3-19,2 1-1,0-1 0,1 1 0,2 0 0,3-7-12,-10 28 4,0 0 0,0 1 0,0-1 0,0 0-1,0 1 1,1-1 0,-1 1 0,1-1 0,-1 1-1,1 0 1,-1-1 0,1 1 0,0 0 0,0 0-1,-1 0 1,1 0 0,0 1 0,0-1-1,0 0 1,0 1 0,0 0 0,0-1 0,0 1-1,0 0 1,0 0 0,0 0 0,0 0 0,0 0-1,0 0 1,0 1 0,0-1 0,0 1 0,0 0-1,0-1 1,0 1 0,-1 0 0,1 0 0,0 0-1,0 0 1,-1 0 0,1 0 0,-1 1 0,1-1-1,-1 1 1,2 0-4,20 36-139,-18-28 24,1 0 0,0 0-1,1-1 1,0 0 0,0 0 0,3 1 115,-7-8-29,0 1-1,0-1 1,0 0 0,1 0 0,-1 0 0,0-1 0,1 1 0,-1-1 0,1 0 0,0 0 0,-1 0 0,1 0 0,0-1 0,0 1 0,-1-1 0,1 0 0,0 0 0,0 0 0,0-1 0,-1 1-1,2-1 30,0-1-38,0 0 0,0-1 0,-1 1-1,1-1 1,-1 0 0,1 0-1,-1 0 1,0-1 0,0 1 0,0-1-1,1-2 39,25-20-48,-26 23 55,-1 0 0,1 1 0,0 0 0,0 0 0,1 0 0,-1 0 0,0 0 0,1 1 0,-1 0 0,1 0 0,-1 0 0,1 1 0,-1-1 0,1 1 0,0 0 0,-1 0 0,1 1 0,-1-1 0,1 1 0,-1 0 0,1 0 0,-1 1 0,0-1 0,1 1 0,-1 0 0,0 0 0,0 1 0,0-1 0,-1 1 0,1 0 0,0 0 0,-1 0 0,0 0 0,0 0 0,0 1 0,0 0 0,0-1 0,-1 1 0,0 0 0,1 2-7,9 20 33,-1 0 0,-2 1 0,-1 0 0,-1 1 0,0 6-33,-4-14-2032,-3-7-4027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2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7507,'0'0'1780,"0"0"-1415,0 0-394,0 0 85,9 15 139,2 4-95,-1 1 0,-1 1 1,-1-1-1,-1 1 0,3 12-100,1 35 141,-9-48-106,1-1-1,0 0 0,2 0 0,0 0 1,2 0-35,-7-18-14,1 0 1,-1 0 0,1 0 0,0 0 0,-1 0 0,1 0 0,0 0 0,0 0 0,-1 0 0,1 0 0,0-1 0,0 1 0,0 0-1,1 0 14,-2-1-28,1 0 0,-1 0 0,0 0 0,1 0 0,-1 0 0,1 0 0,-1 0 0,1 0 0,-1 0 0,1 0 0,-1 0 0,1 0 0,-1 0 0,1 0 0,-1 0 0,1 0 0,-1-1 0,1 1 0,-1 0 0,0 0 0,1-1 0,-1 1 0,1 0 0,-1 0 0,0-1-1,1 1 1,-1 0 0,0-1 0,1 1 0,-1-1 0,0 1 0,0 0 0,1-1 0,-1 1 0,0-1 0,0 1 0,0-1 0,0 1 0,1-1 0,-1 1 28,12-35-54,-1 1 1,1-11 53,-3 9 3,1 1 0,12-24-3,-21 57 11,-1 0 1,1-1 0,0 1 0,0-1 0,0 1-1,1 0 1,-1 0 0,1 0 0,-1 0-1,1 0 1,0 0 0,-1 0 0,1 0 0,0 1-1,0-1 1,0 0 0,0 1 0,1 0 0,-1 0-1,0 0 1,1 0 0,-1 0 0,0 0 0,1 0-1,-1 1 1,1-1 0,0 1 0,-1 0 0,1-1-1,-1 1 1,2 1-12,-2-1 10,1 1 0,-1-1 0,0 1 0,0 0 0,1 0 0,-1 0 0,0 0 0,0 0 0,0 1 0,0-1-1,-1 1 1,1-1 0,0 1 0,-1 0 0,1-1 0,-1 1 0,1 0 0,-1 0 0,0 0 0,0 0 0,0 0 0,1 1-10,21 54 327,-21-54-313,24 89 126,-20-66-533,1-1-1,1 0 0,1 0 0,1-1 1,2 0-1,1 1 394,-7-20-3476,-2-5-921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3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5891,'0'0'3284,"0"0"-2036,0 0-898,0 0 168,0 0-76,3 11-234,17 71 23,-16-56-167,2 0 0,1 0 0,0 0-1,2-1 1,10 19-64,-17-41 0,0 0 0,0-1 1,0 1-1,0-1 0,1 1 0,-1-1 0,1 0 0,0 0 1,-1 0-1,1 0 0,0 0 0,0-1 0,0 1 0,2 0 0,-3-1-7,0-1-1,0 1 1,1-1 0,-1 1-1,0-1 1,0 0-1,0 0 1,0 1-1,0-2 1,1 1 0,-1 0-1,0 0 1,0-1-1,0 1 1,0-1-1,0 0 1,0 1 0,0-1-1,0 0 1,0 0-1,0-1 1,0 1-1,-1 0 1,2-1 7,4-5-60,-1-1 0,0 0-1,0 0 1,-1 0 0,0-1 0,0 0 0,-1 1 0,3-11 60,24-77-1389,-23 59 1130,-6 26 240,1-1-1,0 1 1,0-1 0,4-7 19,-6 19-2,-1 0 1,0-1 0,0 1-1,0 0 1,0-1 0,0 1-1,1 0 1,-1 0 0,0 0-1,0-1 1,0 1 0,1 0-1,-1 0 1,0 0 0,0-1 0,1 1-1,-1 0 1,0 0 0,0 0-1,1 0 1,-1 0 0,0 0-1,1-1 1,-1 1 0,0 0-1,1 0 1,-1 0 0,0 0-1,0 0 1,1 0 0,-1 0-1,0 0 1,1 0 0,-1 1-1,0-1 1,0 0 0,1 0-1,-1 0 1,0 0 0,1 0 0,-1 0-1,0 1 1,0-1 0,1 0-1,-1 0 1,0 0 0,0 1-1,0-1 1,1 0 0,-1 0-1,0 1 1,0-1 1,11 14 45,8 22 406,-10-18-248,1 1 0,1-1 0,0-1 1,11 12-204,-19-26 5,0 1 0,0-1 1,0 0-1,1 1 0,-1-2 1,1 1-1,0 0 0,0-1 1,0 1-1,0-1 1,1 0-1,-1-1 0,0 1 1,1-1-1,-1 0 0,1 0 1,0 0-1,-1-1 0,1 1 1,0-1-1,-1 0 1,1-1-1,0 1-5,-3-1 9,1 0 1,-1 0-1,0 0 0,1-1 1,-1 1-1,0-1 1,0 1-1,0-1 0,0 0 1,-1 1-1,1-1 0,0 0 1,-1 0-1,1 0 1,-1-1-1,0 1 0,1 0 1,-1 0-1,0-3-9,19-51 232,-18 51-213,8-37 88,-6 26-54,0 0-1,1 0 1,6-14-53,-8 29 342,0 8-215,0 10 1,4 53 185,-4-29-135,7 34-178,-10-75-12,0 1 0,0-1 0,0 1 0,0-1 0,0 1 0,0-1 0,0 1 0,0-1 0,0 1 0,0-1 0,1 1 0,-1-1 0,0 1 0,0-1 0,0 0 0,1 1 0,-1-1 0,0 1 0,1-1 0,-1 0 0,0 1 0,1-1 0,-1 0-1,0 1 1,1-1 0,-1 0 0,1 1 0,-1-1 0,1 0 0,-1 0 0,1 0 0,-1 1 0,1-1 12,11-12-122,7-27 186,-18 37-65,9-22 59,6-14-12,11-19-46,-21 47-11,0 0 1,0 1-1,1-1 0,0 1 1,1 1-1,-1-1 0,8-5 11,-14 13 14,0 0 0,0 1 0,0-1-1,0 0 1,0 0 0,0 0 0,0 1 0,0-1 0,1 1-1,-1-1 1,0 1 0,0-1 0,1 1 0,-1-1-1,0 1 1,0 0 0,1 0 0,-1 0 0,0 0 0,1 0-1,-1 0 1,0 0 0,0 0 0,1 1 0,-1-1-1,0 0 1,0 1 0,1-1 0,-1 1 0,0-1 0,0 1-1,0 0 1,0-1 0,0 1 0,0 0 0,0 0-1,0 0 1,0 0 0,0 0 0,0 0 0,0 0 0,-1 0-1,1 0 1,0 0-14,4 8 95,-1-1 1,0 1-1,-1 0 0,1 0 1,0 9-96,2-1-12,-5-13 15,1 0 0,0-1 0,0 1 1,0 0-1,0-1 0,0 1 0,1-1 0,0 0 1,0 0-1,0 0 0,1 1-3,-2-3-12,-1 0 0,0 0 0,0 0 0,1 0-1,-1 0 1,1-1 0,-1 1 0,0-1 0,1 1 0,-1-1-1,1 0 1,-1 1 0,1-1 0,-1 0 0,1 0 0,-1 0 0,1 0-1,0 0 1,-1 0 0,1-1 0,-1 1 0,1 0 0,-1-1 0,0 1-1,1-1 1,-1 0 0,1 1 0,-1-1 0,0 0 0,0 0-1,1 0 1,-1 0 0,0 0 12,6-6-15,0 0 0,0-1 0,-1 0 1,1-3 14,-3 5-3,-1 1 0,1-1 1,0 1-1,1 0 1,-1 0-1,1 1 0,0-1 1,0 1-1,1 0 1,-1 0-1,1 1 0,3-2 3,-8 4-1,0 1 0,1-1 0,-1 1 0,1 0 0,-1 0 0,0-1 0,1 1 0,-1 0 0,1 0 0,-1 1 0,0-1 0,1 0 0,-1 0 0,0 1 0,1-1 0,-1 0 0,0 1-1,1 0 1,-1-1 0,0 1 0,0 0 0,0-1 0,1 1 0,-1 0 0,0 0 0,0 0 0,0 0 0,0 0 0,-1 0 0,1 0 0,0 0 0,0 2 1,3 3 14,-1 1 1,0 0-1,0 1 1,-1-1-1,1 7-14,3 6 44,5 13-42,10 28-589,-19-57 141,0 1 0,0-1-1,0 1 1,1-1 0,0 0 0,0 0-1,0 0 1,1 0 0,-1-1 0,3 3 446,1-4-3485,-2-2-853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2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275 343 144,'-19'0'3057,"-8"1"-991,-16 0 3691,-31-4-5757,65 2 298,0 0 0,0-1 0,0 0 1,0-1-1,0 1 0,-6-4-298,12 5 61,1-1 0,-1 1 1,1 0-1,-1-1 0,1 1 0,0-1 0,-1 0 0,1 0 1,0 0-1,0 0 0,0 0 0,1 0 0,-1 0 0,0-1 1,1 1-1,0-1 0,-1 1 0,1-1 0,0 0 0,0 1 1,0-1-1,1 0 0,-1-2-61,1-1 16,0-1-1,0 1 1,0-1 0,1 1 0,0-1 0,0 1-1,1 0 1,0-1 0,0 1 0,1 0-1,-1 0 1,2-1-16,2-3 13,0 1 0,0-1 0,1 1-1,1 1 1,-1-1 0,1 1 0,1 0-13,8-5-4,-1 0 1,2 1-1,0 1 0,0 0 1,1 2-1,0 0 0,15-4 4,-13 6-15,0 1 1,1 2-1,-1 0 0,1 1 0,0 1 0,0 1 1,0 1-1,0 1 0,20 4 15,-35-4-8,1 1 0,0 0-1,-1 1 1,0-1 0,1 1 0,-1 1 0,0 0-1,-1 0 1,1 0 0,-1 1 0,1-1 0,-1 2-1,-1-1 1,1 1 0,-1-1 0,0 2 0,0-1-1,-1 0 1,0 1 0,0 0 0,0 0 0,-1 0-1,0 0 1,-1 1 0,1-1 0,-1 1 0,-1 0-1,1 5 9,0 5 23,-2 0-1,0 0 0,-1 0 1,-1 0-1,0 0 0,-2 0 0,0 0 1,-5 14-23,0-8 27,-1-2 1,-1 1 0,-1-1-1,-1-1 1,-1 0 0,-4 4-28,-12 12 12,-1-1 1,-1-2 0,-2-1 0,-2-1 0,0-3-1,-2 0 1,-2-3 0,0-1 0,-1-2 0,-10 2-13,50-25-96,15 0-294,38 0 461,-1-3 0,1-3 1,4-2-72,10-2 194,0 3 1,0 3 0,19 2-195,-81 3-11,0 0-1,0 0 1,0 1 0,-1-1 0,1 1 0,-1-1-1,1 1 1,-1 0 0,0 1 0,1-1 0,-1 0 0,-1 1-1,1 0 1,0 0 0,0 0 11,12 15-4354,-14-14-502,-1-2 940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4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0 174 416,'0'0'3375,"0"0"-1830,0 0-497,0 0 155,0 0-186,0 0-30,11 17-29,-3-5-776,-1-4-78,-1 1 0,-1 0-1,1 1 1,-2-1 0,1 1-1,-1 0 1,-1 0 0,0 0 0,0 1-1,-1-1 1,1 7-104,5 128 620,-6-80-489,3 1 1,6 23-132,-6-68-141,-5-20-139,0-6-49,-1-498-479,1 491 907,0 0 1,1 0-1,1-1 0,0 1 1,0 0-1,1 0 0,1 1 0,0-1 1,5-9-100,-6 16 37,0 0 0,0 0 0,0 1 0,0-1 0,1 1 0,0-1 0,0 1 1,0 0-1,1 1 0,-1-1 0,1 1 0,0 0 0,0 0 0,0 0 0,0 1 0,1-1 0,-1 1 1,0 1-1,1-1 0,0 1 0,5-1-37,-3 1 40,0 0 1,0 0 0,1 1-1,-1 1 1,5 0-41,-11-1 7,0 0 0,-1 0 0,1 1 1,0-1-1,0 1 0,0 0 0,-1-1 0,1 1 0,0 0 1,-1 0-1,1 0 0,0 0 0,-1 0 0,0 0 0,1 1 1,-1-1-1,0 0 0,1 1 0,-1-1 0,0 1 1,0-1-1,0 1 0,0 0 0,-1 0 0,1-1 0,0 2-7,1 5 59,0-1 0,-1 1-1,0 0 1,0 0 0,-1-1-1,0 1 1,0 0 0,-1 0-1,0 0 1,0-1-1,-1 1 1,0 0 0,-1 1-59,-5 12 106,-2-1 1,0 0 0,-11 17-107,-11 18 126,32-54-161,-1 1-26,-1 0 1,1 0-1,0 0 0,0 0 1,0 0-1,0 0 0,1 1 1,-1-1-1,1 0 0,-1 1 1,1-1-1,0 0 0,0 1 1,0-1-1,0 0 0,0 3 61,4-5-2694,7 0-1223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4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2401,'0'0'2449,"0"0"-213,0 0-56,4 16-665,2 12-902,-1 1 0,0 0 0,-3 1 0,0 3-613,-2-28 12,0-1 0,1 1 0,0-1 0,0 1 0,0-1 0,0 1 0,1-1 0,-1 0 1,1 0-1,0 0 0,1 0 0,-1 0 0,1 0 0,-1 0 0,1 0-12,-1-3 0,-1 0 0,1 1-1,-1-1 1,1 0 0,-1 0-1,1 0 1,0 0 0,-1 0 0,1 0-1,0 0 1,0-1 0,-1 1-1,1-1 1,0 1 0,0-1 0,0 0-1,0 0 1,0 1 0,0-1 0,0-1-1,0 1 1,0 0 0,0 0-1,-1-1 1,1 1 0,0-1 0,0 0-1,0 1 1,-1-1 0,1 0-1,0 0 1,-1 0 0,1 0 0,0 0-1,-1-1 1,1 1 0,-1 0-1,0-1 1,15-14 4,-2 0-1,0-2 1,-1 1-1,-1-2 1,0 0-1,-1 0 0,-1-2-3,30-49-26,-35 64 15,3-7-16,0 1 1,1 1-1,0-1 0,3 0 27,-10 9-3,0 1 0,0 0 1,0 0-1,1 0 0,-1 0 0,1 1 1,-1-1-1,1 1 0,0-1 0,0 1 1,-1 0-1,1 0 0,0 0 0,0 1 0,0-1 1,0 1-1,0-1 0,0 1 0,0 0 1,0 0-1,0 1 0,2-1 3,-2 1 6,-1 0 0,0 0 0,0 0 0,1 1 0,-1-1 0,0 1 0,0-1 0,0 1 0,0 0 0,-1-1 0,1 1 0,0 0 0,-1 0-1,1 0 1,-1 0 0,0 1 0,0-1 0,1 2-6,17 49 234,-15-41-167,18 68 371,-3 0-1,7 75-437,-12-21 254,-4 54-254,-9 5 32,-1-184-26,0 0 1,-1-1-1,0 1 0,-1 0 1,0-1-1,0 1 1,0-1-1,-1 0 0,-1 0 1,-3 7-7,5-11 4,0-1 1,-1 0-1,1 1 1,-1-1 0,0 0-1,1 0 1,-1-1-1,-1 1 1,1 0-1,0-1 1,-1 0-1,1 0 1,-1 0 0,0 0-1,1-1 1,-1 1-1,0-1 1,0 0-1,0 0 1,0 0-1,0-1 1,0 1 0,0-1-1,-1 0-4,2-1-2,1 1 0,-1-1 0,0 0 0,0 0 0,1 0 1,-1-1-1,1 1 0,-1 0 0,1-1 0,-1 0 0,1 1 0,0-1 0,0 0 0,0 0 0,0 0 0,0-1 0,1 1 0,-1 0 0,0-1 0,1 1 0,0-1 0,0 0 0,-1-2 3,-5-11-18,0 0 1,1 0 0,0-8 16,-1-3-1,2 0 1,1-1 0,1 1-1,1-1 1,2 1 0,1-1-1,3-20 1,-2 36 20,1 1 0,1-1 1,0 1-1,0-1 0,1 1 0,1 0 0,0 1 0,0 0 0,1 0 1,1 0-1,4-5-20,9-9 62,2 1 0,0 1 0,21-14-62,2 1 80,2 2-1,1 1 0,1 3 1,24-8-80,-65 33 13,-1 1 1,1 0 0,0 1-1,0 0 1,0 0-1,0 1 1,6 0-14,20 0-4513,-26 1-5318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5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10021,'0'0'1456,"0"0"-1120,0 0 545,0 0-17,0 0-352,0 0-367,8 88 335,-5-34-192,1-2-224,2-6 0,3-9-64,0-7 0,3-8 0,3-13-144,-2-9-1777,0 0-1521,-9-19-1600,-4-8 1536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5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50 9348,'0'0'3122,"0"0"-1730,0 0-735,0 0-113,0 0-544,0 0-192,-23-49-1073,29 86 353,3-13-4563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5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4258,'0'0'4730,"0"0"-3431,0 0-1104,0 0 3,5 19 82,3 16-151,15 63 150,-22-96-277,-1-1 0,0 0 0,1 1 0,-1-1 0,0 0 0,1 1-1,0-1 1,-1 0 0,1 0 0,0 1 0,0-1 0,-1 0 0,1 0 0,0 0 0,0 0 0,1 0-2,-2-1 1,1 0 0,-1 0 0,0 0 0,1 0 0,-1 0 0,1 0 0,-1 0 0,1 0 1,-1 0-1,0 0 0,1 0 0,-1-1 0,1 1 0,-1 0 0,0 0 0,1-1 0,-1 1 0,0 0 0,1 0 0,-1-1 0,0 1 0,1 0 0,-1-1 0,0 1 1,0 0-1,1-1 0,-1 1 0,0 0 0,0-1 0,0 1 0,1-1-1,15-45 228,-13 36-99,7-29 12,-6 18 36,2 0-1,0 1 1,5-7-177,-10 22 31,1 1 0,0 0-1,0 0 1,0 0 0,1 1 0,0-1-1,-1 0 1,1 1 0,0 0-1,1 0 1,-1 0 0,1 0-1,-1 0 1,1 1 0,0-1-1,0 1 1,3-1-31,-4 2 22,-1 0 0,1 0 0,-1 0 0,1 1 0,0-1 1,-1 1-1,1 0 0,0 0 0,-1 0 0,1 0 0,-1 0 0,1 1 0,0-1 0,-1 1 0,1 0 1,-1-1-1,1 1 0,-1 0 0,1 0 0,-1 1 0,0-1 0,0 1 0,1-1 0,-1 1 0,0-1 1,-1 1-1,1 0 0,2 2-22,3 6 80,-1 0 0,1 1 1,-1-1-1,-1 1 0,0 0 1,-1 1-81,21 39 67,-24-49-70,0 0-1,0 0 0,0-1 0,0 1 0,1 0 0,-1-1 0,0 1 1,1-1-1,-1 1 0,1-1 0,0 0 0,-1 0 0,1 0 0,0 0 1,0 0-1,0 0 0,0 0 0,0 0 0,0-1 0,0 1 0,0-1 1,0 0-1,0 1 0,0-1 0,0 0 0,0 0 0,1 0 4,0-1-9,0-1-1,0 1 0,0 0 1,-1-1-1,1 0 0,0 1 1,-1-1-1,1 0 0,-1 0 1,1-1-1,-1 1 0,0 0 1,0-1-1,0 1 0,-1-1 1,2-1 9,7-13 2,-4 6-37,0 0-1,1 1 1,0 0 0,5-4 35,-11 13 1,0-1-1,0 1 1,0-1 0,1 1 0,-1 0-1,1 0 1,-1 0 0,1 0-1,-1 0 1,1 0 0,0 0 0,0 0-1,-1 0 1,1 1 0,0-1-1,0 1 1,0 0 0,-1-1-1,1 1 1,0 0 0,0 0 0,0 0-1,0 0 1,0 0 0,0 1-1,0-1 1,-1 0 0,1 1 0,0 0-1,0-1 0,0 2 15,0-1 0,0 1 0,0 0 0,0-1 0,-1 1-1,1 0 1,0 0 0,-1 0 0,1 0 0,-1 0 0,0 1-1,0-1 1,1 1-15,13 37 108,-8-20-65,-4-12-155,23 49-170,-9-31-2021,4-8-3438,-15-17 1534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6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5699,'0'0'2289,"0"0"-1537,0 0-21,6 19 451,-2-6-992,4 10 88,-2-1 0,-1 2 0,-1-1-1,0 0 1,-2 8-278,2 67 708,1 29-90,13 67-618,-16-173 10,-1-8 21,0-12 21,-1-3 37,-4-470-183,4 459 87,0 1-1,1 0 0,1 0 1,0 0-1,0 0 0,1 1 1,1-1-1,0 0 0,0 1 0,2-2 8,-3 9 4,-1 0-1,1-1 0,0 1 1,0 0-1,0 0 0,1 1 0,-1-1 1,1 1-1,0 0 0,0 0 1,0 0-1,1 0 0,-1 1 0,0-1 1,1 1-1,0 0 0,-1 1 1,1-1-1,0 1 0,0 0 0,0 0 1,0 0-1,0 1 0,0 0 1,0 0-4,4 0 25,-1 0 1,1 0-1,-1 1 1,0 1 0,1-1-1,-1 1 1,0 0-1,4 2-25,-9-2 7,0 0 0,0-1-1,0 1 1,0 0 0,0 1-1,0-1 1,-1 0 0,1 1-1,-1-1 1,1 1-1,-1 0 1,0 0 0,0 0-1,0 0 1,-1 0 0,1 0-1,-1 1 1,0-1-1,0 0 1,0 1 0,0 1-7,1 0 21,-1 1 0,0 0 0,0-1 0,-1 1 0,0 0 0,0 0-1,0-1 1,-1 1 0,0 0 0,0-1 0,0 1 0,-1-1 0,0 1 0,0-1 0,0 1 0,0-1 0,-1 0 0,0 0 0,0-1 0,-1 1 0,1 0 0,-1-1 0,0 0 0,0 0 0,0 0 0,-1 0 0,1-1 0,-5 2-21,-75 53 218,78-52-239,5-5-480,23-1-9037,-9 0 5053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6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7011,'0'0'2049,"0"0"-672,0 0 272,0 0-612,0 0-647,4 13-38,4 13-242,1 6 73,2 0 0,3 5-183,-11-29 9,0-1-1,1 0 0,0 0 0,0 0 0,0 0 0,1-1 0,0 1 0,0-1 0,1 0 0,0-1 1,0 0-1,2 2-8,-7-6-6,1 0 1,-1 0 0,1 0-1,0 0 1,-1 0 0,1 0-1,0-1 1,0 1 0,-1-1-1,1 1 1,0-1 0,0 0 0,0 1-1,0-1 1,0 0 0,-1 0-1,1 0 1,0-1 0,0 1-1,0 0 1,1-1 5,-1 0 10,0 0-1,-1 0 1,1-1 0,-1 1-1,0 0 1,1-1-1,-1 1 1,0-1 0,0 1-1,0-1 1,0 1 0,0-1-1,0 0 1,0 0 0,-1 1-1,1-1 1,-1 0-1,1 0-9,1-12 130,1 1 0,-2-1 0,0 0 0,-1 0 0,0-6-130,0 8 100,0-15 62,-2 1 0,0 0 0,-1 0 0,-3-4-162,4 18 52,-2 0 1,0 1-1,0-1 1,-1 1-1,0 0 1,-1 0-1,0 0 1,-1 1-1,-8-10-52,14 19-115,1 1-1104,0 0-3460,0 0-3181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7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10325,'0'0'1267,"0"0"-717,0 0 229,0 0 98,-1 18-348,-22 188 136,4-61-295,8 43-197,6-72-520,4-107-822,-3-10-916,-4-17 713,0-15 1056,1-2 1,2 1-1,-1-26 316,3-52 2641,2 110-2551,1-1 0,0 0 0,0 1 0,0-1 0,0 0 0,1 1 0,-1-1 0,1 0-1,-1 1 1,1-1 0,0 1 0,0-1 0,0 1 0,0-1 0,1 1 0,-1 0 0,1 0 0,-1-1 0,1 1-1,0 0 1,0 0 0,0 1 0,0-1 0,0 0 0,0 1 0,0-1 0,1 1 0,-1 0 0,0-1 0,2 1-90,5-3 101,0 1 0,1 0 0,-1 1 1,1 0-1,0 0 0,-1 1 1,7 0-102,72 3 268,-72-1-234,-5-1-57,0 1 0,0 0 0,0 1 0,-1 1 0,1-1 0,-1 2 1,6 2 22,-14-6-154,-1 1 0,0 0 0,0-1 0,0 1 1,0 0-1,0 0 0,0-1 0,0 1 1,0 0-1,-1 0 0,1 0 0,0 0 0,0 0 1,-1 1 153,4 7-6305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18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6531,'0'0'1835,"0"0"-1370,0 0-321,3 16 155,0-1-220,3 20 57,-1 0 1,-2 3-137,3 176 347,-6-214-313,0-5 46,-1-52-44,-1 30-56,2 0-1,0 1 1,2-1-1,1 0 1,2-4 20,-3 24 48,0-1 0,1 1 1,-1 0-1,1 0 1,1 0-1,-1 1 1,1-1-1,1 1 1,-1 0-1,1 0 0,0 0 1,0 0-1,1 1 1,-1 0-1,1 0 1,1 1-1,-1 0 1,0 0-1,1 0 0,0 1 1,0 0-1,6-2-48,8-1 174,2 0 0,-1 2 1,1 1-1,-1 0 0,1 2 0,20 1-174,-38 0-196,11 1 276,-11 5-3131,-5 0-3272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21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65 0,'0'0'387,"0"0"1680,0 0 2832,0 0-3058,0 0-1332,0 0-306,-4-5-11,-13-13-43,13 14-183,4 4-38,0 0 32,0 0 10,0 0 17,0 0 26,0 0 17,0 0-1,0 0-10,0 0-3,0 0 8,0 0 29,0 0 38,-5 0 1472,-2 0-1367,0 1 0,0 0 0,-1 1 0,1 0 0,0 0 0,0 0 0,1 1 0,-1 0 0,0 0 0,1 1 0,-2 1-196,-16 12-22,0 0 0,-3 5 22,27-21 6,-15 11 37,1 1 0,1 0 0,0 1 0,1 1 0,0 0 0,-7 15-43,12-20 23,2 1 0,0 0 0,0 0 0,1 1 1,0-1-1,1 1 0,0 0 0,1 0 0,0 0 0,1 0 1,0 3-24,1-13-6,0-1 1,0 0 0,1 1 0,-1-1 0,0 0 0,0 1-1,1-1 1,-1 0 0,1 1 0,-1-1 0,1 0 0,-1 0-1,1 1 1,0-1 0,-1 0 0,1 0 0,0 0 0,0 0-1,0 0 1,0 0 0,0 0 0,0 0 0,0-1 0,1 1-1,-1 0 6,2 0-5,0 0 0,0 0-1,0 0 1,0 0 0,1 0-1,-1-1 1,0 1 0,0-1-1,1 0 1,-1 0 0,1-1 5,3 1-5,1-1 0,-1 0 0,0-1 0,0 0 0,1 0 0,-1 0 0,-1-1 0,1 0 0,0 0 0,0-1 5,12-13-231,0 0-1,-1-1 1,-1-1-1,-1-1 1,-1 0-1,0-2 1,-2 1-1,0-1 1,4-12 231,-8 6-103,-3 8 88,-4 18 272,-1 9 295,-1 14-461,2-1 0,0 1 1,1 0-1,1-1 1,2 3-92,-4-14-2,1-1 1,0 0 0,0 1-1,0-1 1,1 0 0,1-1 0,-1 1-1,1-1 1,0 0 0,1 0-1,0 0 1,0-1 0,6 5 1,-9-9-21,1 1 1,0-1-1,0 0 1,0-1-1,0 1 1,0-1-1,0 0 1,1 0-1,-1 0 1,0 0-1,1-1 1,-1 1-1,0-1 1,1 0 0,-1-1-1,0 1 1,1-1-1,-1 0 1,0 0-1,1 0 1,-1 0-1,0-1 1,0 0-1,0 0 1,0 0-1,-1 0 1,1-1-1,-1 1 1,1-1-1,-1 0 1,2-1 20,12-18-386,-1 1 0,0-2 0,-2 0 0,0-1 1,-2-1-1,-1 0 0,0 0 0,-2-3 386,-7 20 144,4-13-440,-2 18 1042,1 11 1381,12 52-1793,-14-45-328,1 0-1,1 0 1,0 0 0,1 0-1,0-1 1,1 0 0,1 0-6,-8-14-6,0 1 1,0-1-1,1 0 1,-1 1-1,0-1 0,0 0 1,0 1-1,0-1 1,0 0-1,1 1 1,-1-1-1,0 0 1,0 0-1,1 1 0,-1-1 1,0 0-1,0 0 1,1 1-1,-1-1 1,0 0-1,1 0 1,-1 0-1,0 0 0,1 0 1,-1 1-1,0-1 1,1 0-1,-1 0 1,0 0-1,1 0 0,-1 0 1,0 0-1,1 0 1,-1 0-1,0 0 1,1 0-1,-1 0 1,0-1-1,1 1 0,-1 0 1,0 0-1,1 0 1,-1 0-1,0 0 1,1-1-1,-1 1 6,7-17-192,1-22 247,-3 15-26,0-1-1,1 1 1,2 1-1,0-1 1,2 1-1,7-13-28,-13 31 15,-1 0-1,1 1 1,0-1 0,1 1-1,-1 0 1,1 0-1,0 1 1,0-1-1,0 1 1,0 0-1,1 0 1,-1 1-1,1 0 1,-1 0-1,1 0 1,0 0-1,0 1 1,3 0-15,16-2-721,0 0 0,0 2-1,22 2 722,-12 0-3108,11-1-2326,-43 2 3566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2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1121,'0'0'13174,"0"0"-12310,0 0-768,0 0-96,0 0 0,0 0-128,40-19-2817,-40 17-5763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23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1297,'0'0'6154,"0"0"-3755,0 0-1970,0 15-367,0-2-45,-1 15 48,2 0 1,1 1-1,5 23-65,-1-19 56,-2-11-41,1 0 0,1-1 1,3 6-16,-9-26-5,0 0 1,1 1-1,-1-1 1,1 0-1,-1 0 1,1 0 0,0 0-1,-1 0 1,1 0-1,0 0 1,0 0-1,-1-1 1,1 1 0,0 0-1,1 0 5,-2-1-8,0 0 0,1 0 0,-1 0 0,0 0-1,1 0 1,-1 0 0,0 0 0,1 0 0,-1 0 0,0 0-1,0-1 1,1 1 0,-1 0 0,0 0 0,0 0 0,1 0-1,-1-1 1,0 1 0,0 0 0,1 0 0,-1-1 0,0 1-1,0 0 1,0 0 0,0-1 0,1 1 0,-1 0 0,0 0-1,0-1 1,0 1 0,0 0 0,0-1 0,0 1 8,7-34-115,-6-16 265,-2 30-29,2 0 0,0 0 0,1 0 1,1 0-1,2-5-121,-3 20 14,-1 0 0,1-1 0,0 1 0,1 1 0,-1-1 0,1 0 0,0 1 0,0-1 0,0 1 0,0 0 0,1 0 0,0 0 0,0 0 0,0 1 0,0 0 0,1-1 1,-1 2-1,1-1 0,0 0 0,0 1 0,4-2-14,1 1-54,-1 0 1,1 1 0,0 0 0,0 0-1,0 1 1,1 1 0,-1 0-1,0 0 1,0 0 0,0 2-1,6 0 54,13 5-1356,-1 2 0,0 0 0,9 6 1356,-34-13-171,20 5-238,0-2-1,0 0 1,1-1 0,-1-1 0,1-1 0,-1-1 0,1-2 0,0 0 0,1-2 409,-17 3-10,1-2 1,-1 1-1,0-1 0,0 0 1,0-1-1,0 0 0,0 0 1,-1-1-1,1 0 0,-1 0 1,0-1-1,0 1 0,-1-2 1,1 1-1,-1-1 0,5-5 10,-11 11 119,1-1-1,-1 1 1,1-1 0,-1 1-1,1-1 1,-1 1 0,0 0-1,1-1 1,-1 1 0,0-1-1,1 0 1,-1 1 0,0-1-1,1 1 1,-1-1 0,0 0-1,0 1 1,0-1 0,0 1-1,0-1 1,1 0-1,-1 1 1,0-1 0,0 0-1,-1 1 1,1-1 0,0 1-1,0-1 1,0 0 0,0 1-1,0-1 1,-1 1 0,1-1-1,0 0 1,-1 1 0,1-1-1,0 1 1,-1-1 0,1 1-1,-1-1 1,1 1-1,0-1 1,-1 1 0,1 0-1,-1-1 1,0 1 0,1 0-1,-1-1 1,1 1 0,-1 0-1,1 0 1,-1 0 0,0-1-1,1 1 1,-1 0 0,0 0-1,1 0 1,-1 0-1,0 0-118,-26-1 4920,11 4-5104,12-1 252,0 1 0,0-1 0,0 0 0,0 1 0,0 0 0,1 0 0,-1 0 0,1 1 0,0-1 0,0 1 0,0-1 0,0 1-1,1 0 1,-2 2-68,-3 7 46,0 1 0,0-1 0,-3 13-46,7-17 3,1-1 1,1 1 0,-1 0 0,1 0-1,1 0 1,0-1 0,0 4-4,0-8-2,0-2-3,1-1 0,-1 0 0,1 0 1,-1 1-1,1-1 0,-1 0 0,1 0 1,-1 0-1,1 0 0,0 1 0,0-1 1,0 0-1,0-1 0,0 1 0,0 0 1,0 0-1,0 0 0,0 0 0,0-1 1,0 1-1,0-1 0,1 1 0,-1-1 0,0 1 1,0-1-1,1 1 0,-1-1 0,0 0 1,0 0-1,1 0 0,-1 0 0,0 0 1,1 0-1,-1 0 0,1 0 5,3 0-67,0 0 0,0-1 0,0 1 0,0-1 0,-1 0-1,1 0 1,0-1 0,-1 1 0,1-1 0,2-1 67,1-3-208,-1 0 1,1-1-1,-1 1 1,-1-1-1,1-1 0,-1 1 1,2-5 207,33-35-729,-36 44 739,-4 2 30,1 20 43,-1-12-3,-1 0 0,2 0 0,-1 0 0,1 0 0,0 0 0,0 0 0,1 0 0,0 0 0,1 0-80,-2-4-9,0 0 0,0-1 0,0 1 0,0 0 0,1-1 0,-1 0 0,1 1 0,0-1 0,-1 0 0,1 0 0,0-1-1,0 1 1,1-1 0,-1 1 0,0-1 0,0 0 0,1 0 0,-1 0 0,1-1 0,0 1 9,3 0-76,1 0 0,-1-1-1,1 0 1,-1-1 0,1 1 0,-1-1 0,1 0-1,-1-1 1,0 0 0,1 0 0,-1-1 0,3-1 76,8-6-615,0 0 1,-1-1-1,13-10 615,-18 11-119,0 1 0,1 1 1,0 0-1,0 1 0,1 0 0,0 1 0,0 0 1,7 0 118,-20 6 33,0-1 0,0 1 1,0 0-1,0 0 1,0 0-1,0 0 1,0 1-1,0-1 0,0 0 1,0 0-1,0 1 1,0-1-1,0 0 0,0 1 1,0-1-1,0 1 1,0-1-1,0 1 1,0 0-1,-1-1 0,1 1 1,0 0-1,0 0-33,16 23 689,-5-6-308,-7-13-368,0 0 1,0-1-1,0 0 1,1 0-1,0 0 1,0-1-1,0 0 1,0 0-1,0-1 0,0 1 1,1-1-1,0-1 1,-1 1-1,1-1 1,0 0-1,-1-1 1,3 0-14,-1 1-8,1-2 1,-1 1 0,1-1-1,-1 0 1,1-1 0,-1 0-1,0-1 1,0 1 0,0-1-1,0-1 1,-1 0 0,1 0-1,3-2 8,19-19-63,-18 14 54,1 0 0,0 2 0,3-2 9,-13 9-12,0 0-1,0 1 1,0-1 0,0 1 0,0-1-1,0 1 1,1 0 0,-1 1-1,0-1 1,1 0 0,-1 1 0,0 0-1,1 0 1,-1 0 0,0 0 0,1 1-1,0-1 13,-3 1 10,1 0-1,-1-1 1,1 1-1,-1 0 1,0 0-1,1 0 1,-1 1-1,0-1 1,0 0-1,0 0 1,1 1-1,-1-1 1,-1 1-1,1-1 1,0 1-1,0-1 1,0 1-1,-1-1 1,1 1-10,11 37 450,-9-28-259,6 27 198,-2-1 0,-1 1 0,-2 0 1,-1 1-390,-1 157 501,-3-114-398,3-6-31,-2 61-52,-2-114 2,0 0-1,-2 0 1,0-1 0,-7 20-22,9-35 13,0-1 0,0 0 0,-1 0 0,0 0 0,0 0 0,-2 2-13,3-6 6,1 0-1,0-1 1,-1 1 0,1-1-1,-1 1 1,0-1 0,1 0-1,-1 0 1,0 1 0,0-1-1,0-1 1,0 1 0,0 0 0,0 0-1,0-1 1,0 1 0,0-1-1,0 0 1,0 1 0,-1-1-1,0 0-5,2-1-7,-1 1-1,0-1 1,1 1-1,-1-1 1,1 0-1,-1 0 0,1 0 1,0 0-1,-1 0 1,1 0-1,0 0 1,0 0-1,-1 0 1,1-1-1,0 1 0,0 0 1,0-1-1,1 1 1,-1-1-1,0 1 1,1-1-1,-1 1 1,0-1-1,1-1 8,-15-46-97,14 43 92,-5-21 18,2 0 0,1 0 0,1 0 0,1 0 0,2 0 0,2-16-13,-2 36 17,1 1 0,0-1-1,0 1 1,1-1 0,-1 1 0,1 0 0,1 0 0,-1 0 0,1 1-1,0-1 1,1 1 0,-1 0 0,1 0 0,0 0-17,16-14 85,1 0 1,18-11-86,-25 20 62,81-56 304,-80 57-284,0 0 0,1 2 1,-1-1-1,1 2 0,8-2-82,-21 8-769,-7 0-2491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0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32 5571,'0'0'1542,"0"0"-851,0 0-185,0 0 596,0 0-147,0-3-128,0 2-774,0 0 0,0 0 0,0 0 0,0 0 0,0 0 0,-1 0 0,1 0 0,0 0 0,-1 0 0,1 1 0,0-1 0,-1 0 0,1 0 0,-1 0 0,0 0 0,1 1 0,-1-1 0,1 0 0,-1 1 0,0-1 0,0 0 0,1 1 0,-1-1 0,0 1 0,0-1-53,-2 0 144,0 0 0,0 0 0,0 0 0,-1 0 0,1 1 0,0-1 0,0 1-1,0 0 1,-3 0-144,-12 0 484,11-1-287,0 1 1,0 0-1,0 0 0,1 1 0,-7 1-197,11-1 28,-1 0 1,1 0 0,0 0 0,-1 0 0,1 0-1,0 0 1,0 1 0,0-1 0,0 1 0,0-1-1,0 1 1,0 0 0,1 0 0,-1 0 0,1 0-1,-1 0 1,1 0 0,-1 1-29,-2 7 23,1 1 1,-1-1 0,2 1-1,-1 0 1,2 0-1,-1 0 1,1 0-1,1 0 1,0 0 0,1 0-1,0 0 1,2 7-24,-2-15-6,0 0 0,0 0 0,1 0 0,-1 0 0,1-1 0,0 1 0,0 0 0,0-1 0,0 0 0,0 1-1,1-1 1,-1 0 0,1 0 0,-1 0 0,1-1 0,0 1 0,-1-1 0,1 1 0,0-1 0,0 0 0,0 0 0,0 0 0,0-1 0,0 1 0,4 0 6,-1 0-67,0 0-1,0-1 0,0 0 1,0 1-1,1-2 0,-1 1 1,0-1-1,0 0 0,0 0 1,0-1-1,0 0 1,0 0-1,2-1 68,2-4-291,-1-1 0,0 0 0,-1 0 0,1 0 0,-2-1 0,1-1 0,-1 1 0,-1-1 0,0 0-1,0 0 1,1-5 291,-6 12-16,-1 8 86,1 0 0,1 0 0,-1 0 0,1-1-1,-1 1 1,1 0 0,0-1 0,1 1-70,2 6 103,2 4-14,0-1-1,1 0 1,0-1 0,1 0 0,0 0-1,1-1 1,5 5-89,-11-13-57,1 0 0,-1 0-1,1 0 1,0 0 0,0-1 0,0 0 0,0 0-1,0 0 1,1-1 0,-1 1 0,1-1 0,0-1-1,-1 1 1,1-1 0,0 0 0,0 0 0,0-1 0,0 1-1,0-1 1,6-1 57,-10 0-153,-1 1-1,1-1 1,0 0-1,0 1 1,-1-1-1,1 0 1,-1 0-1,1 0 1,-1 0-1,1 0 1,-1-1-1,1 1 1,-1 0-1,0-1 1,0 1-1,0 0 1,0-1-1,0 0 1,0 1-1,0-1 1,0 0-1,-1 1 1,1-1-1,0 0 1,-1 0-1,0 1 1,1-3 153,0-6-973,1-1 1,-1 0-1,-1 0 1,0-4 972,-1 4-794,1 3 525,1-1 89,-1 1 0,-1 0 1,0 0-1,-1-7 180,2 13 220,-1 0 1,0 0 0,1 0 0,-1 0 0,0 0-1,0 1 1,0-1 0,0 0 0,0 0-1,0 1 1,0-1 0,-1 1 0,1-1-1,-1 1 1,1 0 0,-1-1 0,1 1-1,-1 0 1,0 0 0,0 0 0,1 0 0,-1 0-221,-4 2 3913,4 11-2662,6 9-1600,16 29 707,15 27-358,-19-43 37,-8-24-85,-4-17-75,-3-25 38,-1 29 133,0-18 34,-1 7-38,1 0 0,0 0 0,1-1 0,1 1-1,0 0 1,1 0 0,0 0 0,1 0 0,1-1-44,-3 12 22,0 0 0,1 0-1,-1 0 1,0 0-1,1 0 1,0 1 0,0-1-1,0 1 1,0-1 0,0 1-1,0 0 1,0 1-1,1-1 1,-1 0 0,1 1-1,-1 0 1,1 0-1,0 0 1,-1 0 0,4 0-22,12-1-20,-1 0 1,0 2-1,16 0 20,-10 1-171,3-1-1172,-11 0-2143,-10 0-1743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0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9268,'0'0'681,"0"0"-295,0 0-119,13 16-117,77 109 90,-87-122-232,-3-1-5,1 0 0,0-1 0,0 1 0,0 0 0,1-1 0,-1 0 0,0 1 0,1-1 0,-1 0 0,0 0 0,1 1 1,0-1-1,-1 0 0,1 0 0,-1-1 0,1 1 0,0 0 0,0-1 0,0 1 0,0-1-3,-2-1-5,1-1 0,0 1 0,-1-1 0,1 0 0,-1 1 0,1-1 0,-1 0 1,0 1-1,0-1 0,0 0 0,0 1 0,0-1 0,0 0 0,0 0 0,-1 1 5,1-3 13,-1-31 151,0 22-106,0 1-1,1-1 1,1 0-1,0 0 1,0 1-1,4-11-57,-4 19 22,0 1 0,1 0 1,0-1-1,-1 1 0,1 0 0,1 0 0,-1 0 0,0 0 0,1 1 0,-1-1 0,1 1 0,0-1 0,0 1 0,0 0 0,0 0 1,0 0-1,0 0 0,1 1 0,-1 0 0,0-1 0,1 1 0,-1 0 0,1 0-22,11-2-743,0 1 0,0 1 0,-1 0 0,16 0 743,-28 1-316,10 0-4139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1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46 1697,'0'0'3700,"0"0"-2243,0 0-425,0 0 684,0 0-113,-1-7-461,1 4-1097,0 1 63,0 0 0,0-1 1,-1 1-1,1 0 0,-1-1 0,1 1 0,-1 0 1,0 0-1,0 0 0,0-1-108,0 2 79,0 0 1,0 0-1,0 0 0,1 0 0,-1 1 0,0-1 0,0 1 0,0-1 1,0 0-1,0 1 0,0 0 0,-1-1 0,1 1 0,0-1 1,0 1-1,0 0 0,0 0 0,0 0 0,0 0 0,-1 0 1,1 0-1,0 0 0,0 0 0,0 0 0,0 1 0,0-1 1,-1 0-1,1 1 0,-1 0-79,0 0 44,0 0 0,-1 0 0,1 1 0,0-1 0,0 1 0,0-1 0,0 1 0,0 0 0,0 0 0,1 0-1,-1 0 1,1 0 0,-1 0 0,1 1 0,0-1 0,0 0 0,0 1 0,0-1 0,0 1 0,0-1 0,1 1 0,-1-1-44,-2 11 30,1-1 0,0 1-1,0 11-29,1-10-17,0-6 23,0 0 0,1 0 0,0-1 0,1 1 0,0 5-6,-1-11-15,1-1 0,-1 0 1,0 1-1,1-1 0,-1 0 0,1 0 0,-1 1 1,1-1-1,-1 0 0,1 0 0,0 0 1,0 0-1,0 0 0,-1 0 0,1 0 1,0 0-1,0 0 0,0 0 0,1 0 0,-1 0 1,0-1-1,0 1 0,0-1 0,1 1 1,-1-1-1,0 1 0,0-1 0,1 0 1,-1 1-1,0-1 0,1 0 0,-1 0 0,2 0 15,-1-1-81,1 1 0,-1-1 0,1 0 0,-1-1 0,0 1 0,1 0 0,-1-1 0,0 1 0,0-1 0,0 0 0,0 1 0,0-1 0,0 0 0,-1 0 0,1 0 0,-1-1 0,1 1 0,-1 0 0,0-1 0,0 1 0,0 0 0,0-1 0,0-1 81,6-13-692,0-2 0,2-12 692,-9 28-85,1 0 54,4-14-137,-2 12 216,-1 7 197,-1 5-146,2 7-20,0-1-1,1 0 1,0 1 0,1-1-1,1-1 1,0 1-1,0-1 1,3 2-79,-8-13-8,0 1 0,0-1 0,1 0 0,-1 0 0,0 0-1,1 0 1,-1 0 0,1 0 0,0 0 0,-1 0 0,1 0 0,0-1 0,-1 1 0,1 0 0,0-1-1,0 0 1,0 1 0,-1-1 0,1 0 0,0 0 0,0 0 0,0 0 0,0 0 0,-1-1 0,1 1-1,0-1 1,0 1 0,-1-1 0,1 1 0,0-1 0,-1 0 0,1 0 0,1-1 8,3-1-12,0-1 0,0 0 1,-1 0-1,0-1 1,1 1-1,-1-1 0,-1 0 1,2-2 11,3-5 7,-6 7-6,0 1 0,1-1 0,-1 1-1,1 0 1,0 0 0,0 0-1,0 1 1,1-1-1,-4 4 0,-1 0 0,1 0 0,-1 0 0,1 0 0,0 0-1,-1 0 1,1 0 0,-1 0 0,1 1 0,0-1 0,-1 0 0,1 0-1,-1 0 1,1 1 0,-1-1 0,1 0 0,-1 0 0,1 1 0,-1-1 0,1 1-1,-1-1 1,1 0 0,-1 1 0,0-1 0,1 1 0,-1-1 0,0 1-1,1-1 1,-1 1 0,0-1 0,1 1 0,-1 0 0,0-1 0,0 1 0,0-1-1,0 1 1,0-1 0,0 1 0,0 0 0,0 0 0,2 3 24,0 0-25,-1 0 0,1 0 1,1 0-1,-1 0 0,1-1 1,-1 1-1,1-1 0,0 1 0,0-1 1,1 0-1,-1 0 0,1 0 1,-1-1-1,1 1 0,0-1 1,0 0-1,0 0 0,0 0 0,0-1 1,1 1-1,-1-1 0,0 0 1,1 0-1,-1-1 0,1 1 0,-1-1 1,1 0-1,-1 0 0,1-1 1,-1 1-1,1-1 0,-1 0 1,0 0-1,2-1 1,2-2-107,0 0 1,0 0-1,0-1 0,0 0 1,-1-1-1,0 1 0,0-1 1,0-1-1,-1 0 107,5-3-166,1 0 0,0 0 0,3-1 166,-11 8-9,0 1 0,0 0 0,1-1 0,-1 2 0,0-1 0,1 0 0,0 1 0,-1 0 0,1 0 0,0 1 0,-1-1 0,3 1 9,-5 0 5,0 0 1,0 1-1,0-1 1,0 1-1,0-1 1,0 1-1,0 0 1,-1 0-1,1 0 1,0 0-1,-1 0 1,1 0-1,0 0 1,-1 1-1,1-1 1,-1 0-1,0 1 1,1 0-1,-1-1 1,0 1-6,23 39 451,-17-27-289,27 47 185,-3 2 1,-2 3-348,-20-44 23,-1 1 1,-1 1 0,-2 0 0,0 0 0,-1 0 0,-1 0 0,-1 15-24,-2-29-3,0-7 13,1 0 1,-1 0-1,-1 0 0,1 0 1,0 1-1,-1-1 0,1 0 0,-1 0 1,0 0-11,0-2 13,1 0 1,-1 0 0,0 0 0,0 0-1,0-1 1,1 1 0,-1 0 0,0 0 0,0-1-1,0 1 1,0-1 0,0 1 0,0-1-1,0 1 1,-1-1 0,1 1 0,0-1 0,0 0-1,0 0 1,0 0 0,0 1 0,0-1-1,-1 0 1,1 0 0,0-1 0,-1 1-14,-1 0 36,0 0 1,0-1 0,0 1-1,1-1 1,-1 0 0,0 1-1,0-1 1,0-1 0,0 1-1,1 0 1,-1-1 0,1 1-1,-1-1 1,1 0 0,0 0-1,-1 0 1,1 0-1,0 0 1,0 0 0,0-1-1,1 1 1,-1-1 0,1 1-1,-1-1 1,1 0 0,0 0-1,0 1 1,0-1 0,0 0-1,0 0 1,1-1-37,-4-11 10,2-1-1,0 0 1,0-1 0,2 1-1,0-3-9,1 11 0,0 0-1,0 0 1,1 0 0,0 0-1,0 1 1,1-1-1,0 1 1,0-1-1,1 1 1,0 0 0,0 0-1,1 1 1,0-1-1,4-4 1,14-13-89,1 0-1,25-20 90,-28 27-167,2-4-1804,-17 14-1754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9348,'0'0'721,"0"0"-17,-10 16-72,5-8-546,-5 7 157,1 1 0,0 0 0,1 1 0,1 0 1,1 0-1,-5 19-243,0 29 297,3 1-1,2 0 1,4 0 0,2 0-1,3 2-296,-2-58 9,0-1 0,0 1 0,1 0 0,0-1 0,1 0 0,0 0 0,0 1 0,1-2 0,0 1 0,0 0 0,1-1 0,0 0 0,1 0 0,2 3-9,-3-6-83,1 0 0,-1 0 0,1 0 0,0-1 0,0 0 0,0 0 0,0 0 0,1-1 0,0 0 0,0 0 0,0 0 0,0-1 0,0 0 0,0-1 0,0 0 0,1 0 0,-1 0 0,7-1 83,-1 0-745,24-1-917,-36 1 1491,0-1-1,1 1 1,-1 0 0,0-1-1,0 1 1,0-1-1,0 1 1,0-1-1,0 1 1,0-1-1,0 1 1,0-1 0,0 0-1,-1 0 1,1 0-1,0 1 1,0-1-1,-1 0 1,1 0-1,0 0 1,-1 0 0,1 0-1,-1 0 1,1 0-1,-1 0 1,0-1-1,1 1 172,1-18-5325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7972,'0'0'6018,"0"0"-5729,0 0-289,0 0-241,0 0 81,0 0 112,55-10-1712,-40 5-1890,0 2-3810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3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9204,'0'0'1105,"0"0"-1073,0 0-32,0 0 16,0 0-16,0 0 128,134-30-128,-118 20-1393,-1 8-4129</inkml:trace>
  <inkml:trace contextRef="#ctx0" brushRef="#br0" timeOffset="1">366 19 6019,'0'0'288,"0"0"-224,0 0-32,0 0 32,0 0-64,0 0-4322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4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6003,'0'0'1649,"105"15"-353,-62 27-127,-3 7-401,-7 7 240,-8 5-15,-10 3-193,-11 10-304,-4 2 1,-2 7-225,-23 0-96,-5-4-80,-4-5-80,-5-13 48,-2-12-64,-4-18-1617,26-31-4049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3:59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79 185 336,'0'0'299,"0"0"-158,0 0-69,0 0-16,0 0-18,0 0 44,2-15 12,17-102 87,-15 89 1807,-4 27-1999,-28-4 969,21 6-506,1-1 0,-1-1-1,1 1 1,0-1 0,-1 0 0,1-1 0,-3 0-452,-10-10 4528,18 12-3818,1 0-174,0 0-197,0 0-165,0 3-148,-1 0 1,1 0-1,-1 0 0,1 1 1,0-1-1,0 0 1,0 0-1,1 1 1,-1-1-1,1 0-26,0 7 61,7 64 489,13 59-550,-15-114-10,0-11-75,-6-8 75,0 0 1,0 0-1,1 0 0,-1 0 1,0 0-1,0 0 1,0 0-1,1 0 0,-1 0 1,0 0-1,0 0 0,0-1 1,1 1-1,-1 0 0,0 0 1,0 0-1,0 0 1,1 0-1,-1 0 0,0 0 1,0 0-1,0-1 0,0 1 1,1 0-1,-1 0 0,0 0 1,0 0-1,0 0 0,0-1 1,0 1-1,0 0 1,0 0-1,1 0 0,-1-1 1,0 1-1,0 0 0,0 0 1,0 0-1,0-1 0,0 1 10,7-20-105,0-1-1,-1 1 0,0-10 106,-3 15-18,0 0 0,1 0-1,0 0 1,1 1-1,1 0 1,0 0 0,1 0-1,7-10 19,-13 23-7,0 0-1,0 0 0,0 0 1,0 0-1,0 0 1,0 0-1,0 0 0,0 1 1,1-1-1,-1 0 1,0 1-1,0-1 0,1 1 1,-1-1-1,0 1 1,1-1-1,-1 1 0,0 0 1,1 0-1,-1 0 1,1 0-1,-1 0 0,0 0 1,1 0-1,-1 0 1,1 1-1,-1-1 0,0 0 1,1 1 7,1 0 7,-1 0 0,0 0-1,1 0 1,-1 1 0,0-1 0,0 0 0,0 1 0,0 0 0,0-1-1,-1 1 1,1 0 0,0 0 0,-1 0 0,0 0 0,1 1-7,4 11 131,0 1 1,-1 0-1,0 0 0,-2 0 1,0 1-1,1 10-131,7 33-1051,-8-49-256,-1-1 0,2 0 0,-1 1 0,1-1 0,1 0 1307,1-5-4429,-6-4 3023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0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5571,'0'0'1051,"0"0"-734,0 0 102,0 0 416,0 0 307,5 17-27,-2-5-931,3 13 150,-1-1 0,-1 1 1,-1 0-1,-1 6-334,2 298 460,-4-321-515,-3-87-788,-4-6 843,0 4 8,4-8-8,1 35 5,0 34-38,2 0 0,0-1 0,1 1 0,1 0 0,4-20 33,-5 36-6,0-1 0,1 1 0,-1 0 0,1 0 1,0 0-1,0 0 0,1 0 0,-1 1 0,1-1 0,-1 1 0,1-1 0,0 1 0,0 0 0,1 0 0,-1 0 0,1 1 0,-1-1 0,1 1 1,0 0-1,0 0 0,0 0 0,4-1 6,5 0 3,1 0 1,0 1-1,0 0 1,0 1 0,0 1-1,6 1-3,-12-1 5,-5-1 0,-1 1 1,1 0-1,-1 1 0,1-1 0,-1 0 1,1 1-1,-1 0 0,1-1 0,-1 1 1,0 0-1,1 0 0,-1 0 1,0 1-1,0-1 0,0 0 0,0 1 1,0 0-1,0-1 0,0 1 0,0 0 1,-1 0-1,1 0 0,-1 0 0,1 0 1,-1 0-1,1 2-5,1 3 61,-1 0 0,0 0 0,-1 0 0,1 0 0,-1 0 0,0 0-1,-1 0 1,0 7-61,-1-10 52,0 1-1,0-1 0,0 1 0,0-1 0,-1 0 0,0 1 0,0-1 0,0 0 1,0 0-1,-1 0 0,1-1 0,-1 1 0,0-1 0,0 1 0,-1-1 0,1 0 0,-4 2-51,-8 8 171,-1-2-1,0 0 0,-13 6-170,9-8 196,0 0 1,-1 0-1,0-2 1,-7 0-197,12-2 49,15-2-988,7-1-2196,45-2-1705,-31 0 1959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3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8148,'0'0'2289,"0"0"-737,0 0-1023,0 0-449,0 0 80,0 0 144,0 9-80,0 34 64,0 14-128,0 4-64,0-4-64,0-7 32,8-5-64,0-11-368,-1-10-2161,-5-24-2737,-2 0 111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0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11733,'0'0'1857,"0"0"-1056,0 0-257,0 0-336,0 0-208,0 0-160,26 20-1185,-15-17-3985,-3-3-1073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1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69 7988,'0'0'3799,"0"0"-2097,0 0-1014,0 0-90,0 0-17,-14-3-116,2 0-350,-1 0 1,0 1-1,-8 0-115,18 2 10,1 1 0,0-1-1,0 1 1,0 0-1,0-1 1,0 1-1,0 0 1,0 0 0,0 0-1,0 1 1,0-1-1,0 0 1,0 1 0,1-1-1,-1 1 1,1 0-1,-1-1 1,1 1 0,-1 0-1,1 0 1,0 0-1,0 0 1,0 0-1,0 0 1,0 2-10,-4 5 62,-1 1-31,0 2-1,0-1 1,2 0 0,-1 1 0,1 0 0,1 0-1,0 0 1,1 1 0,0-1 0,1 0-1,0 1 1,1-1 0,0 3-31,1-13-9,-1-1 0,0 1 1,1-1-1,-1 0 0,1 1 0,0-1 0,-1 0 0,1 1 1,0-1-1,0 0 0,0 0 0,0 0 0,0 0 0,0 0 0,0 0 1,0 0-1,0 0 0,0 0 0,1-1 0,-1 1 0,0 0 1,1-1-1,-1 1 0,0-1 0,1 1 0,-1-1 0,1 0 1,-1 1-1,1-1 0,0 0 9,1 0-77,1 1-1,-1-1 1,0 0 0,1 0-1,-1 0 1,0-1 0,0 1 0,1-1-1,-1 1 1,0-1 0,0 0-1,0-1 1,0 1 0,2-1 77,3-6-194,0 0 0,-1-1 0,0 1 0,0-1 1,-1-1-1,0 1 0,0-1 0,-1 0 0,0-3 194,2-1-205,10-25-253,-12 28 393,-1 0 0,2 0 0,-1 1 0,2-1 65,-7 11-1,0 0 0,0 0 0,0 0 0,0 0 0,0-1-1,1 1 1,-1 0 0,0 0 0,0 0 0,0 0 0,0 0 0,1-1 0,-1 1 0,0 0 0,0 0 0,1 0 0,-1 0 0,0 0 0,0 0-1,0 0 1,1 0 0,-1 0 0,0 0 0,0 0 0,0 0 0,1 0 0,-1 0 0,0 0 0,0 0 0,1 0 0,-1 0 0,0 0 0,0 0-1,0 0 1,1 1 0,-1-1 0,0 0 0,0 0 0,0 0 0,0 0 0,1 0 0,-1 1 0,0-1 0,0 0 0,0 0 0,0 0 0,0 0 0,1 1-1,-1-1 1,0 0 0,0 0 0,0 0 0,0 1 0,0-1 0,0 0 0,0 0 0,0 1 0,0-1 1,6 15 238,-5-13-195,2 9 287,4 11 3,1-1-1,0-1 0,7 12-332,-13-28-4,0 0 1,1 0-1,-1 0 0,1 0 1,0 0-1,0-1 0,0 1 0,0-1 1,1 0-1,0 0 0,-1 0 0,1-1 1,0 1-1,0-1 0,0 0 0,1 0 1,-1 0-1,0 0 0,4 0 4,-5-2-161,0 0-1,-1 0 1,1 0 0,0 0-1,0-1 1,0 1 0,-1-1-1,1 0 1,0 0-1,-1 1 1,1-2 0,-1 1-1,1 0 1,-1-1 0,0 1-1,1-1 1,-1 1-1,0-1 1,0 0 0,0 0-1,0 0 1,0 0 0,-1-1-1,1 1 1,-1 0-1,1-1 1,0-1 161,5-9-1200,-1 0-1,0-1 1,-1 0-1,2-9 1201,-4 12-675,2-4 426,-1 0-1,-1-1 0,0-5 250,0-25 6608,11 86-4532,4 37-1181,-15-56-822,2 1 1,0-1 0,2 0 0,3 6-74,-10-27 0,0 1 1,1 1 0,-1-1 0,1 1 0,0-1 0,-1 0 0,1 1 0,0-1-1,0 0 1,0 0 0,0 0 0,0 0 0,0 0 0,0 0 0,0 0 0,0 0 0,1 0 0,-1 0-1,4-24-107,-4 12 116,2-26 42,1-1-1,3 1 0,1 1 1,7-19-51,-14 52 14,0 0 1,1 0-1,-1 1 1,1-1-1,-1 0 1,1 1-1,0-1 1,0 1-1,0 0 1,1 0-1,-1 0 1,1 0-1,-1 0 1,1 0-1,-1 0 1,1 1-1,0-1 1,0 1 0,0 0-1,0 0 1,0 0-1,0 0 1,1 1-15,8-2-708,0 1 0,0 0 1,0 1-1,0 1 0,5 0 708,-7 0-4692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8580,'0'0'1038,"0"0"-595,0 0 74,0 0 137,9 17 37,13 31-350,-2 1 1,0 7-342,-17-45 27,0-2-12,-1 0 0,2 0 0,-1-1 0,1 1 0,0-1 0,4 5-15,-8-13-2,0 0 1,0 0-1,0 0 0,0 0 0,0 0 0,0 0 1,0 0-1,0 0 0,1 0 0,-1 0 0,0 0 1,0 0-1,0 0 0,0 0 0,0 0 0,0 0 1,1 0-1,-1 0 0,0 0 0,0 0 0,0 0 1,0 0-1,0 0 0,0 0 0,0 0 0,0 0 1,1 0-1,-1 0 0,0 0 0,0 0 0,0 0 1,0-1-1,0 1 0,0 0 0,0 0 0,0 0 1,0 0-1,0 0 0,0 0 0,0 0 0,1 0 1,-1-1-1,0 1 0,0 0 0,0 0 0,0 0 1,0 0-1,0 0 0,0 0 0,0 0 0,0-1 1,0 1-1,0 0 0,0 0 0,0 0 0,-1 0 1,1 0-1,0 0 0,0-1 2,2-9 39,-2-31-2,-1 22-28,1 1 0,1-1 1,1 1-1,0 0 0,3-9-9,-4 23-1,0 0-1,0 0 1,1 0-1,-1 1 1,1-1-1,0 1 1,0-1-1,0 1 1,0 0-1,1 0 1,-1 0-1,1 0 1,0 0-1,0 0 1,0 1-1,0-1 1,0 1-1,0 0 1,1 0-1,-1 0 1,1 1 0,-1-1-1,1 1 1,0 0-1,0 0 1,-1 0-1,4 0 2,36-1-1507,-25 3-2740,-8-1-953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2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15 4418,'0'0'2807,"0"0"-1185,0 0-440,0 0 168,0 0-19,-6-2-320,-23-10-320,27 12-652,1 0 0,-1 0 0,0 0 0,0 0 0,1 0 0,-1 0 0,0 0 0,1 0 0,-1 1-1,1-1 1,-1 1 0,0-1 0,1 1 0,-1 0 0,1 0 0,-1-1 0,1 1 0,0 0 0,-1 0 0,1 0 0,0 1 0,0-1 0,0 0 0,0 0 0,0 1 0,0-1 0,0 0 0,-1 2-39,-3 6 74,0-1 0,0 1 0,1 0 0,-1 3-74,4-9 30,-5 12-3,1 0 0,1 0 1,-1 7-28,4-16-8,0 1 1,0-1 0,0 1-1,1-1 1,0 1 0,0-1-1,1 1 1,0-1 0,1 4 7,-2-9-31,1 0 1,-1-1 0,1 1 0,-1 0 0,1-1-1,0 1 1,-1-1 0,1 1 0,0-1 0,0 1 0,0-1-1,-1 1 1,1-1 0,0 0 0,0 0 0,0 1-1,0-1 1,-1 0 0,1 0 0,0 0 0,0 0-1,0 0 1,0 0 0,0 0 0,0 0 0,0 0 30,23-5-1283,-19 1 905,-1 1-1,0-1 1,1 0 0,-2 0-1,1 0 1,0 0 0,-1-1 0,0 1-1,0-1 1,1-2 378,23-53-3687,-24 44 3292,-1 6 501,-1 17 3931,-1 29-3668,1 52-71,-1-86-295,0-1 0,0 0 0,0 0 0,1 0 0,-1 0 0,0 1 0,1-1 0,-1 0 0,0 0 0,1 0 0,0 0 0,-1 0 0,1 0 0,0 0 0,-1 0 0,1 0 0,0-1 0,0 1 0,0 0 0,0 0 0,-1-1 0,1 1 0,0 0 0,1 0-3,0-1-25,0 1 0,0-1-1,1 1 1,-1-1-1,0 0 1,0 0-1,0 0 1,0 0 0,1 0-1,-1 0 1,0 0-1,0-1 1,0 1 25,4-2-192,-1 1 0,0-1 0,0 0-1,0 0 1,0-1 0,0 0 0,0 1 0,-1-2 0,0 1 0,2-1 192,38-52-1645,-31 38 1659,0 2 0,9-9-14,-21 24 39,-1 0 1,1 1-1,-1-1 1,1 0-1,-1 1 1,1-1 0,-1 1-1,1-1 1,0 1-1,-1-1 1,1 1-1,0-1 1,0 1-1,-1 0 1,1-1-1,0 1 1,0 0-1,-1 0 1,1 0-1,0-1 1,0 1-1,0 0 1,0 0-1,-1 0 1,1 0-1,0 0 1,0 1 0,0-1-1,-1 0 1,1 0-1,0 0 1,0 1-1,0-1 1,-1 0-1,1 1 1,0-1-1,-1 1 1,1-1-1,0 1 1,-1-1-1,1 1 1,0-1-1,-1 1 1,1 0-1,-1-1 1,1 1 0,-1 0-1,0 0-39,4 5 316,-1 0 0,0 1 0,0-1 0,-1 1 0,1 5-316,3 6 234,-4-15-214,-1 0 1,1 0-1,0 1 1,0-1-1,0 0 0,1 0 1,-1-1-1,1 1 1,-1-1-1,1 1 0,0-1 1,0 0-1,0 0 1,0 0-1,1 0 1,-1 0-1,0-1 0,3 1-20,-3-1 4,0 0-1,0-1 1,-1 0-1,1 1 1,0-1-1,0 0 1,0 0-1,0-1 1,0 1 0,0-1-1,0 1 1,-1-1-1,1 0 1,0 0-1,0 0 1,-1 0-1,1-1 1,-1 1-1,1-1 1,-1 1-1,0-1 1,1 0-1,0-1-3,18-20 69,-16 17-65,0 1-1,0-1 0,0 1 0,1 0 0,0 0 0,0 1 0,2-2-3,-7 5 8,0 1 0,0-1 0,0 1 0,0-1-1,0 1 1,0 0 0,0-1 0,0 1 0,0 0 0,0 0 0,0 0 0,0 0 0,0 0 0,0 0 0,0 0 0,0 0 0,0 0 0,0 0 0,0 0 0,0 1-1,0-1 1,0 0 0,0 1 0,0-1 0,0 1 0,0-1 0,0 1 0,0-1 0,0 1 0,-1 0 0,1 0 0,0-1 0,0 1 0,-1 0 0,1 0-1,0 0 1,-1 0 0,1-1 0,-1 2-8,3 3 200,-1 1 0,1 0 0,-1 1 0,-1-1 0,1 0 0,-1 1-200,0-1 188,16 95 711,-4 2 0,-5-1 0,-5 36-899,-3-132 2,0 210 81,-4-190-61,4-26-21,0 1-1,0-1 0,0 1 1,0-1-1,0 1 0,0-1 0,0 1 1,0-1-1,0 1 0,0-1 0,0 1 1,-1-1-1,1 0 0,0 1 0,0-1 1,-1 1-1,1-1 0,0 0 1,0 1-1,-1-1 0,1 1 0,0-1 1,-1 0-1,1 0 0,-1 1 0,1-1 1,0 0-1,-1 0 0,1 1 1,-1-1-1,1 0 0,-1 0 0,1 0 1,-1 0-1,1 0 0,-1 1 0,1-1 1,-1 0-1,1 0 0,-1 0 0,1 0 1,0-1-1,-1 1 0,1 0 1,-1 0-1,0 0 0,0-1 2,0-1 0,0 1 1,0-1-1,0 1 0,0-1 1,0 0-1,0 1 0,0-1 1,1 0-1,-1 0 0,0 1 1,1-1-1,0 0 0,-1 0 0,1 0 1,0 0-1,0 0 0,0 1 1,0-2-3,0-8 9,-6-46-16,3 0 0,3 0 0,5-40 7,-2 78-223,1-1 1,1 0 0,1 1-1,0 0 1,2 0-1,0 1 1,1 0 0,1 0-1,1 1 1,0 1-1,10-12 223,-7 17-3860,-6 6-2786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2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8340,'0'0'1264,"0"0"-831,0 0-193,-85 143 768,74-62 209,4 4-17,3 7-479,4 1-273,0-8-224,2-8-160,17-16 48,3-12-96,1-15-16,1-12 0,-1-17-384,1-5-1585,-18-9-1024,-1-14-2146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03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4914,'0'0'1814,"0"0"41,0 0-92,19 1 107,-7-1-1532,-5 0-197,1 0 0,-1 0 1,0 1-1,0 0 0,0 0 1,5 2-142,-9-2 70,0 0 0,0 0 1,0 1-1,-1-1 1,1 1-1,0-1 0,-1 1 1,1 0-1,-1 0 1,0 0-1,0 1 0,0-1 1,0 0-1,0 1 0,0-1 1,0 1-1,-1 0 1,1 0-1,-1 0 0,1 2-70,6 21 447,0 1-1,-2 0 1,-1 0-1,-1 1 1,0 12-447,-1 48 841,-4 5-841,1-70 32,-1 9-75,-2 0 0,-1-1-1,-1 1 1,-2-1 0,-1 0 0,-12 27 43,20-58-68,0 1-1,0-1 0,0 0 1,0 1-1,0-1 1,0 0-1,0 0 1,0 1-1,0-1 1,0 0-1,-1 0 0,1 1 1,0-1-1,0 0 1,0 0-1,-1 1 1,1-1-1,0 0 1,0 0-1,0 0 0,-1 1 1,1-1-1,0 0 1,-1 0-1,1 0 1,0 0-1,0 0 1,-1 1-1,1-1 0,0 0 1,-1 0-1,1 0 1,0 0 68,-8 0-4845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4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10885,'0'0'1649,"0"0"-1649,0 0-16,0 0-80,0 0-80,0 0-16,59 5-2530,-54-5-1920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24:34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1521,'0'0'3761,"0"0"-3152,0 0-305,0 0 896,0 0-687,0 0-449,26 0-64,-24 0-1937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28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11093,'0'0'256,"0"0"-168,0 21-168,-1 641 225,2 873-138,17-646 99,1 45 292,-23 868 568,4-1762-974,0 16 98,4 34-90,-3-78-32,1 0 0,0 0 1,0-1-1,1 1 0,1 0 0,0-1 0,1 0 0,0 0 0,4 7 32,-9-17-34,0-1 0,1 1 0,-1-1 0,0 0 0,0 1 0,0-1 0,0 1 0,1-1 0,-1 0 0,0 1 0,0-1 0,1 1 0,-1-1 0,0 0 0,0 1 0,1-1 0,-1 0 0,0 0 0,1 1 0,-1-1 0,1 0 0,-1 0 0,0 1 0,1-1 0,-1 0 0,1 0 0,-1 0 0,1 0 0,-1 0 0,0 0 0,1 0 0,-1 0 0,1 0 0,-1 0 0,1 0 0,-1 0 0,1 0 0,-1 0 0,0 0 0,1 0 0,-1 0 0,1-1 0,-1 1 0,0 0 0,1 0 0,-1 0 0,1-1 0,-1 1 0,0 0 0,1-1 0,-1 1 0,0 0 0,0-1 0,1 1 34,13-27-4007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29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1 576 11333,'0'0'352,"22"10"-589,2 1 180,2-1 0,-1-1 0,7 0 57,-8-4-5,0-2-1,0-1 1,0-1 0,9-2 5,156-1 93,143-22-93,983-163 41,-19 3-39,-109 70 427,363 44-429,849 55 1249,-2333 15-1214,1763 73 325,-1224-12-306,171 13 63,-454-56-2316,132-16 2199,-369-7-250,1-3 1,-1-5-1,55-15 250,-74 11-1152,0-3 0,-2-3 0,-1-2 0,44-26 1152,-93 44-474,-1-1 0,0-1-1,0 0 1,0-1 474,-4-3-846,-13 5-101,-23-5-1443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3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10981,'0'0'928,"0"0"-47,0 0-801,0 0-32,0 0 160,0 0 208,140-7-256,-80 26-128,-3 3 64,-5 6-96,-2 1-16,-8 8-1841,-36-24-1408,-4 1-3250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2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1665,'0'0'7400,"16"16"-5841,39 37-1434,131 132 176,-175-173-282,-1 1 0,0 0-1,-1 0 1,-1 1 0,0 0 0,-1 0-1,0 1 1,-1 0 0,2 8-19,-6-16 35,0 0 0,-1 1 0,0-1-1,0 1 1,0-1 0,-1 1 0,-1-1 0,1 1 0,-1-1 0,0 1 0,-1-1 0,1 1 0,-2-1 0,1 0 0,-1 0 0,0 0 0,0 0 0,-1-1 0,0 1-1,-4 5-34,-27 27 360,-1-1 0,-2-1 0,-18 12-360,-10 9-359,37-32-2301,17-20-2529,6-6 800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2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1 464,'0'0'9119,"0"0"-6857,0 0-2061,19 19 169,2 3-243,36 35 363,17 10-490,17 4 237,3-4 1,83 43-238,-168-105-231,20 13 258,-28-17-349,0 0 0,0 0-1,0 0 1,0 0 0,0 1 0,0-1 0,0 0-1,0 0 1,0 1 0,-1-1 0,1 0-1,0 1 1,-1-1 0,1 0 0,-1 1 0,0-1-1,1 1 1,-1-1 0,0 1 322,0-2-103,0 1 0,0-1 1,0 0-1,0 1 0,0-1 0,-1 0 1,1 1-1,0-1 0,0 0 0,0 0 1,0 1-1,0-1 0,-1 0 0,1 1 1,0-1-1,0 0 0,-1 0 0,1 1 1,0-1-1,0 0 0,-1 0 0,1 0 1,0 1-1,-1-1 0,1 0 0,0 0 1,-1 0-1,1 0 103,-19 3-165,14-3-155,-145 13-2862,84-4 2544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3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0 627 864,'0'0'7988,"0"0"-6227,0 0-1153,0 0-192,0 0-400,115-151 689,-16 72-337,14-9-224,3-3-96,-7 0 48,-12 3-96,-76 64-2689,-15 9-4867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6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0 343 320,'0'0'5384,"24"8"-4277,61 15-1087,0-3 0,85 8-20,10-19 731,98-9-731,-250-1 59,428-26 1121,0-24-263,-325 35-792,392-46 812,1287-141 1141,-1180 154-1411,120 28-667,-597 25 71,0 6-1,-1 7 1,-1 7 0,70 23-71,-201-42-507,1-1 0,-1 0 0,1-2 0,17 1 507,-37-3-58,0 0 1,-1-1-1,1 1 1,-1 0-1,1 0 0,-1 0 1,1 0-1,-1 0 1,1-1-1,-1 1 0,1 0 1,-1-1-1,1 1 1,-1 0-1,1-1 0,-1 1 1,1 0-1,-1-1 1,0 1-1,1-1 0,-1 1 1,0-1-1,1 1 1,-1 0-1,0-1 0,0 0 1,0 1-1,1-1 1,-1 1-1,0-1 0,0 1 1,0-1-1,0 1 1,0-1 57,0-23-304,0 16-694,0 0-1523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38 394 9748,'0'0'278,"-7"14"-233,-19 48-47,25-60 3,1-1 0,-1 0 1,0 1-1,1-1 0,0 0 1,-1 1-1,1-1 0,0 1 1,0-1-1,-1 0 0,1 1 1,0-1-1,0 1 0,1-1 1,-1 1-1,0-1 0,0 0 1,1 1-1,-1-1 0,1 0 1,-1 1-1,1-1 0,0 0 1,-1 1-1,1-1 0,0 0 1,0 0-1,0 0 0,0 0 1,0 1-2,2-1 11,0 1 1,0 0-1,0-1 0,0 1 1,1-1-1,-1 0 1,0 0-1,1 0 0,0 0-11,3 0 20,-1 2 5,1-2 0,-1 1 0,1-1 0,0 0 0,-1 0 0,1 0 0,0-1 0,-1 0 0,1-1 0,0 1 0,0-1 0,-1-1 0,1 1 0,-1-1 0,1 0 0,-1-1 0,0 1 0,0-1 0,0-1 0,0 1 0,-1-1 0,1 0 0,-1 0 0,0 0 0,0-1 0,0 0 0,2-3-25,3-5 80,-2 0 1,1-1-1,-1 1 0,-1-2 0,-1 1 0,0-1 0,-1 0 0,0 0 0,2-14-80,-1-7 188,-2 0-1,-1-1 1,-2-27-188,-1 56 20,-1 0 0,0 0 0,0 0 0,-1 1 0,0-1 0,0 0 0,-1 1 0,0-1 0,0 1 0,0 0 0,-1 0 0,-1-1-20,3 4 70,-1 0 1,0 1-1,0-1 1,0 1 0,0 0-1,0 0 1,-1 0-1,1 0 1,-1 1-1,0-1 1,0 1 0,0 0-1,0 0 1,0 0-1,0 1 1,0-1-1,-1 1 1,1 0 0,-1 0-1,1 1 1,-1-1-1,1 1-70,2 0 31,0 1 1,1-1-1,-1 1 0,0-1 0,1 1 0,-1 0 0,1 0 0,-1-1 0,1 1 0,-1 0 0,1 0 0,0 1 0,0-1 0,-1 0 0,1 0 1,0 1-1,0-1 0,0 0 0,0 1 0,0-1 0,1 1 0,-1-1 0,0 1-31,-16 43 152,14-38-138,-5 23 0,0 1 0,2-1 0,2 1 1,-1 11-15,0 126 44,5-159-44,0 0-1,0 0 1,1 0-1,0 0 1,1 0 0,0 0-1,0 0 1,1-1-1,0 1 1,0-1-1,1 1 1,0-1-1,1-1 1,0 1 0,0-1-1,0 1 1,1-2-1,0 1 1,1 0-1,-1-1 1,1-1-1,1 1 1,-1-1 0,6 3 0,-2-2-118,1 0 1,-1-1-1,1-1 1,1 0 0,-1 0-1,0-1 1,8 0 117,47 2-3362,-40-5-893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4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1 608 10693,'0'0'528,"0"0"-253,0 0-286,0 0-34,0 5-3,0-4 49,0 0-1,0 0 1,1 0 0,-1 0-1,0 0 1,0 0 0,1 0 0,-1 0-1,0 0 1,1 0 0,-1 0-1,1-1 1,-1 1 0,1 0 0,0 0-1,-1 0 1,1-1 0,0 1-1,-1 0 1,1-1 0,0 1-1,0-1 1,0 1 0,0-1 0,0 1-1,-1-1 1,1 1 0,0-1-1,0 0 1,1 1-1,0-1 5,1 0-1,0 0 0,-1 0 1,1 0-1,0 0 0,-1 0 1,1-1-1,-1 0 1,1 1-1,0-1 0,-1 0 1,1 0-1,-1 0 1,3-2-5,1-1 16,0 0 1,0-1 0,0 0-1,-1 0 1,1 0-1,-1-1 1,-1 1 0,1-1-1,-1-1 1,0 1 0,0-1-1,0-1-16,10-20 83,-2-1-1,3-9-82,-14 35 4,12-31 38,-2-2 0,-1 1 0,-1-1 0,-2-1 0,-2 1 0,-1-1 0,-2 0 0,-2-32-42,-1 65 92,1-1-1,-1 0 1,0 1 0,-1-1 0,1 1-1,-1-1 1,0 1 0,0 0 0,0-1-1,-1 1 1,1 0 0,-1 1 0,0-1-1,0 0 1,-1 1 0,1 0 0,-1 0-1,1 0 1,-1 0 0,0 0-1,0 1 1,0-1 0,-1 1 0,1 0-1,0 1 1,-1-1 0,1 1 0,-1 0-1,0 0 1,1 0 0,-5 0-92,8 1 25,-1 1 0,1-1-1,-1 0 1,1 1 0,-1-1 0,1 0 0,0 1 0,-1 0-1,1-1 1,0 1 0,-1 0 0,1 0 0,0 0 0,0-1-1,0 1 1,0 1 0,-1-1 0,2 0 0,-1 0 0,0 0-1,0 0 1,0 1-25,-16 33 154,15-30-128,-11 34 12,1 0 0,2 1 0,1 0 0,3 1 0,-1 24-38,0 65 176,6 13-176,1-100 47,0-25-21,-1 20 28,2 0 1,2 1-1,1-1 1,5 14-55,-6-40 4,0-1 0,1 1 1,0-1-1,1-1 0,0 1 1,1 0-1,3 3-4,-4-8-5,0 1-1,0-2 1,0 1-1,0-1 1,1 1-1,0-2 1,0 1-1,1-1 1,-1 1-1,1-2 1,7 4 5,-6-4-233,0-1 0,-1 0 0,1 0 0,1-1 0,-1 0 0,0 0 0,0-1 0,0 0 0,2 0 233,-9 0-191,0 0 1,0 0 0,0 0 0,0-1 0,0 1 0,0 0-1,0 0 1,0-1 0,0 1 0,0 0 0,0-1 0,0 1-1,0-1 1,0 1 0,0-1 0,0 0 0,-1 1 0,1-1 190,11-18-6166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5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11461,'0'0'203,"0"0"-150,0 0-34,17 10 21,3 1 0,0 0 0,11 3-40,-29-13 5,0-1 0,1 1 0,-1-1 0,0 1 0,0-1 0,1 0-1,-1 0 1,0 0 0,1 0 0,-1 0 0,0 0 0,0-1 0,1 1 0,-1-1 0,0 0 0,0 0 0,0 0 0,0 0-1,0 0 1,0 0 0,0 0 0,0 0 0,0-1 0,-1 1 0,1-1 0,0 0 0,-1 1 0,1-1 0,-1 0 0,0 0-1,1 0 1,-1 0 0,0 0 0,0 0-5,3-5 28,6-7-43,-1 0 0,-1-1 0,0 0 0,-1 0 0,-1-1 0,0 0 0,-2 0 0,2-7 15,-1-3-343,-1-1-1,-1 1 0,-2-1 1,-1-24 343,0 49 15,0 0 0,-1 1 1,1-1-1,0 0 0,-1 1 1,0-1-1,1 1 0,-1-1 1,0 1-1,0-1 0,0 1 0,0-1 1,0 1-1,0 0 0,0-1 1,0 1-1,-1 0 0,1 0 0,0 0 1,-1 0-1,1 0 0,-1 0 1,1 1-1,-1-1 0,0 0 1,1 1-1,-1-1 0,1 1 0,-1 0 1,0-1-16,-2 1 118,1-1 0,0 1 0,0-1 0,-1 1 0,1 0 0,0 0 0,-1 1 1,1-1-1,0 1 0,-1 0 0,1-1 0,0 1 0,0 1 0,0-1 0,-3 2-118,1 0 64,1 1 0,0 0 0,0 0-1,1 0 1,-1 0 0,1 0 0,0 1-1,0 0 1,0 0 0,0 0 0,1 0 0,-1 2-64,-21 69 425,23-71-375,-7 27 61,1 1 1,2-1 0,1 1-1,2 0 1,1 0 0,1 0-1,5 26-111,-5-53 6,1-1 0,1 0 0,-1 0 0,1 0 0,0 0 0,0 0 0,0 0 0,1-1 0,0 1 0,-1-1 0,2 1 0,-1-1 0,0 0 0,1 0 0,0-1 0,0 1 0,0-1 0,0 0 0,1 0 0,0 1-6,4 0-108,-1 0 0,1 0 0,0-1 0,0 0-1,1 0 1,-1-1 0,1 0 0,-1-1 0,9 0 108,-14 0-437,0-1 1,1 0 0,-1 0-1,0 0 1,0-1-1,0 0 1,2 0 436,23-14-6467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8548,'0'0'384,"0"0"-229,0 0 234,0 0 727,0 0-193,3-1-550,-2 1-372,-1 0 1,1-1-1,-1 1 0,1 0 0,-1 0 1,1-1-1,-1 1 0,1 0 0,-1 0 1,1 0-1,-1 0 0,1 0 0,-1-1 1,1 1-1,-1 0 0,1 0 0,0 1 1,-1-1-1,1 0 0,-1 0 0,1 0 1,-1 0-1,1 0 0,-1 0 0,1 1 1,-1-1-1,1 0 0,-1 1 0,1-1 1,-1 0-1,1 1 0,-1-1 0,1 1 0,3 22 61,0 81 333,-4-61-312,2-1-1,5 28-82,-2-59-45,1-13-81,4-17 108,-2-9 92,5-13-23,13-28-51,-21 58 0,0 0 0,1 1 0,0 0 0,0 0 0,1 0 0,1 1 0,-1 0 0,6-5 0,-9 12 5,0 0 0,0 0-1,0 0 1,0 1-1,1-1 1,-1 1 0,0 0-1,1 0 1,-1 0-1,1 1 1,-1-1 0,1 1-1,-1 0 1,1 1-1,-1-1 1,3 1-5,2 0 36,-7-1-26,1 1-1,0 0 1,0 0 0,-1 0 0,1 0 0,-1 0 0,1 1 0,-1-1-1,0 1 1,1 0 0,-1 0 0,0-1 0,0 1 0,0 1-1,0-1 1,-1 0 0,1 0 0,-1 1 0,1-1 0,-1 1 0,1 1-10,5 9 58,-1 0 0,-1 1 0,2 8-58,4 20 39,-10-32-51,1 0 0,0 0 1,1 0-1,1-1 0,-1 1 0,1-1 0,1 0 0,0 1 12,-4-10-43,-1 1 0,0-1 0,1 1 0,-1-1 0,0 1 0,1-1 0,-1 1 0,1-1 0,-1 0 0,1 1 0,-1-1 0,1 0 0,-1 1 0,1-1 0,0 0 0,-1 0 0,1 0 0,-1 1 0,1-1 0,-1 0 0,1 0 0,0 0 0,-1 0 0,1 0 0,0 0 0,-1 0 0,1 0 0,-1 0 0,1 0 0,0-1 0,-1 1 0,1 0 0,-1 0 0,1-1 0,-1 1 0,1 0 0,-1 0 0,1-1 0,-1 1 0,1-1 0,-1 1 0,1 0 0,-1-1 0,0 1 0,1-1 43,15-23-228,8-27 242,-15 29-4,1 0 1,1 2-1,10-16-10,-20 35 1,0-1 1,0 0-1,0 1 0,0-1 1,0 1-1,1-1 0,-1 1 1,0 0-1,1-1 0,-1 1 1,1 0-1,0 0 1,-1 0-1,1 0 0,0 0 1,-1 1-1,1-1 0,0 0 1,0 1-1,0 0 0,0-1 1,-1 1-1,1 0 0,0 0 1,0 0-1,0 0 1,0 0-1,0 0 0,0 1 1,0-1-1,-1 0 0,2 1-1,0 1 6,0 0-1,0 0 1,0 0-1,0 0 1,-1 0-1,1 0 1,-1 1-1,1 0 0,-1-1 1,0 1-1,0 0 1,0 0-1,0 0 1,-1 0-1,1 0 1,0 2-6,5 16 174,-1 0 1,1 12-175,-4-19-298,0 0 0,1 0 0,0 0 0,1 0 1,1 0-1,6 10 298,-9-20-4536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7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1 733 11717,'0'0'406,"0"0"-361,0 0-69,0 0 46,19-8 10,61-27 2,-75 32-32,0 0 0,0 0 0,-1 0 0,0 0 0,1-1-1,-1 1 1,0-1 0,0 0 0,-1-1 0,1 1 0,-1-1 0,0 1 0,0-1-1,-1 0 1,0 0 0,1 0 0,-1 0 0,-1-1 0,1 1 0,-1-3-2,1 3-8,1-5-151,-1-1 0,0 0 0,0 0 0,-1 0 0,-1 0 0,1 0 0,-2-1 1,0 1-1,-2-10 159,2 19 0,0 0 1,0 1-1,0-1 1,0 0-1,0 1 1,-1-1-1,1 1 1,0-1 0,-1 1-1,0 0 1,1 0-1,-1-1 1,0 1-1,1 0 1,-1 0-1,0 1 1,0-1 0,0 0-1,0 1 1,0-1-1,0 1 1,0-1-1,0 1 1,0 0-1,0 0 1,0 0-1,-2 0 0,0 0 26,-1 0 0,1 1-1,-1-1 1,1 1 0,-1 0-1,1 0 1,0 0 0,-1 0-1,1 1 1,0 0 0,0 0-1,-2 1-25,0 2 58,1 1-1,0-1 0,0 1 0,0 0 0,1 0 0,0 1 0,0-1 0,1 1 0,0 0 0,0 0 0,0 0 0,1 0 1,0 1-1,1-1 0,-1 1 0,2-1 0,-1 1-57,-2 21 293,2 1-1,1 0 1,3 21-293,-3-43 16,1-1 0,0 0 0,0 0 0,1 0 0,0 0-1,1 0 1,-1 0 0,1 0 0,0-1 0,1 1 0,0-1-1,0 0 1,0 0 0,1 0 0,-1-1 0,1 1 0,1-1 0,-1-1-1,1 1 1,0-1 0,0 0 0,0 0 0,1 0 0,-1-1-1,1 0 1,0 0 0,0-1 0,0 0 0,0 0 0,0-1-1,0 0 1,0 0 0,4 0-16,-3-1 11,-1 1 1,0-1-1,0-1 0,0 1 1,0-1-1,0-1 0,0 1 1,0-1-1,0 0 0,0-1 1,-1 0-1,1 0 0,-1 0 0,0 0 1,0-1-1,0 0 0,0-1 1,-1 1-1,0-1 0,0 0 1,1-2-12,6-6 7,-1-1 1,-1-1-1,0 1 1,-1-2-1,0 1 1,-2-1-1,6-14-7,0-7-4,-2-1 1,6-36 3,-14 43 205,-3 31-26,0 0 8,0 0-6,0 0-95,0 10-100,-1 44 15,-1-22 21,2 0 0,1 0 0,4 13-22,-5-40-15,1-1-1,1 0 1,-1 1-1,0-1 1,1 0 0,0 0-1,0 0 1,0 0-1,1 0 1,-1-1 0,2 2 15,-3-4-42,0 1 1,0-1-1,1 0 1,-1 0 0,0 0-1,1 0 1,-1 0-1,1 0 1,-1 0-1,1-1 1,-1 1-1,1 0 1,0-1 0,-1 1-1,1-1 1,0 0-1,-1 0 1,1 1-1,0-1 1,-1 0-1,1 0 1,0-1 0,0 1-1,-1 0 1,1 0-1,-1-1 1,1 1-1,0-1 1,-1 0-1,1 1 1,0-1 41,3-4-17,0 1 0,-1-1 1,1 1-1,-1-1 0,0-1 0,0 1 0,0-1 1,-1 1-1,0-1 0,0 0 0,0 0 0,-1-2 17,7-9-14,2-6-6,-8 16-14,0-1-1,1 1 1,0-1-1,0 1 0,1 0 1,0 1-1,0-1 1,6-5 34,-10 11-62,0 0 1,1 0-1,-1 0 1,1 1-1,-1-1 0,1 0 1,-1 0-1,1 1 1,-1-1-1,1 1 1,0 0-1,-1 0 0,1-1 1,0 1-1,-1 0 1,1 0-1,0 0 1,-1 0-1,1 1 1,0-1-1,-1 0 0,1 1 1,-1-1-1,1 1 1,-1 0-1,1-1 1,-1 1-1,1 0 0,-1 0 1,1 0-1,-1 0 1,1 1 61,5 4-84,0 1-1,-1 0 1,0 0 0,0 0-1,2 5 85,0-2-28,-1-1-3,0 0 1,1-1-1,0 0 0,0-1 0,1 0 1,-1 0-1,2-1 0,-1 0 0,1 0 1,0-1-1,0-1 0,0 1 0,1-2 1,-1 1-1,1-2 0,0 1 0,0-1 1,0-1-1,0 0 0,1-1 1,-1 0-1,0-1 0,4 0 31,-10 0-25,0 0 1,-1 0-1,0 0 1,1 0-1,-1-1 0,0 0 1,1 1-1,-1-2 1,0 1-1,0 0 1,-1-1-1,1 0 0,1-1 25,1-2-20,0-1-1,1 1 0,-2-2 0,1 1 1,-1 0-1,3-7 21,4-12 23,0 0-1,-2 0 1,7-27-23,2-18 88,-3 0 0,-1-19-88,13-146 235,-27 223-209,2-48 2765,-3 61-1823,0 0-188,0 3-60,-4 82 543,-5 22-1263,0-21 52,4 25-52,5 315-934,-16-474 145,11 27 898,1-1 0,1 0 1,1 1-1,1-1 1,0 0-1,2 0 0,2-9-109,-3 28 2,2 0 0,-1 0-1,0 0 1,1 0 0,-1-1 0,1 2-1,0-1 1,0 0 0,0 0-1,0 1 1,0-1 0,1 1 0,-1 0-1,1-1 1,0 1 0,0 0-1,0 1 1,0-1 0,0 0 0,0 1-1,0 0 1,0 0 0,0 0-1,1 0 1,-1 0 0,2 0-2,11-2-65,0 0 0,1 1-1,-1 1 1,14 1 65,-18-2-355,4 2-390,-5 2-2920,-6 3-2252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7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15207,'0'0'768,"0"0"-704,0 0-64,0 0 64,100-5 32,-59-6-32,4 5 16,-30 6-80,-2 0-6066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4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11845,'0'0'929,"0"0"-929,0 0-80,0 0 80,0 0 128,111 39 16,-49-35-112,3-3 64,3-1-32,1 0-64,-50 0-3602,-2 0-3409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12710,'0'0'555,"0"0"-307,0 0 27,1 9-97,0-3-170,4 27 51,1 0-1,5 13-58,-9-37 3,1 0 1,0 0-1,0-1 0,1 0 0,0 1 0,1-1 0,0-1 1,0 1-1,0-1 0,1 0 0,0 0 0,2 1-3,-5-5-8,1-1 0,-1 0 1,1 1-1,-1-1 0,1 0 0,0-1 0,0 1 0,0-1 0,0 0 0,0 0 0,0 0 1,1 0-1,-1-1 0,0 1 0,3-1 8,0-1-15,0 1-1,0-2 1,0 1-1,0-1 1,0 0-1,0 0 1,0-1 0,4-2 15,9-6-9,0-1 0,-2-1 0,1 0 0,-2-1 1,3-4 8,23-23 38,-2-2 1,4-9-39,-41 47 5,-4 5-15,0 0-1,0 0 1,0 0-1,0-1 1,1 1-1,-1 0 0,0 0 1,0 0-1,0 0 1,0 0-1,0 0 1,0 0-1,0 0 1,0-1-1,0 1 0,1 0 1,-1 0-1,0 0 1,0 0-1,0 0 1,0 0-1,0 0 1,0 0-1,0 0 0,1 0 1,-1 0-1,0 0 1,0 0-1,0 0 1,0 0-1,0 0 1,1 0-1,-1 0 0,0 0 1,0 0-1,0 0 1,0 0-1,0 0 1,0 0-1,0 0 1,1 0-1,-1 0 0,0 0 1,0 1-1,0-1 1,0 0-1,0 0 1,0 0-1,0 0 1,0 0-1,1 0 0,-1 0 1,0 1 10,2 10-471,-1 21-17,-1-26 504,-1 14-47,0-8 31,1 0-1,0 0 1,1 0 0,2 8 0,-3-17-6,1-1 0,-1 0-1,1 1 1,0-1 0,-1 0 0,1 1 0,0-1 0,1 0-1,-1 0 1,0 0 0,0 0 0,1 0 0,0 0 0,-1 0-1,1-1 1,0 1 0,0-1 0,0 1 0,0-1-1,0 1 1,0-1 0,0 0 0,0 0 0,0 0 0,1 0 6,2 0-18,0 0 1,0 0 0,0 0-1,0 0 1,0-1 0,0 0-1,0 0 1,0 0 0,0-1-1,0 0 1,0 1 0,-1-2 0,1 1-1,0-1 1,0 1 0,3-3 17,-1 0 17,0-1 1,-1 1-1,0-1 1,1 0-1,-2-1 1,1 1 0,-1-1-1,0-1 1,0 1-1,0-1-17,10-17 127,-2-1-1,-1 0 1,-1 0-1,-1-1 1,3-16-127,-9 29-593,-3 11-2395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8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10085,'0'0'3393,"0"0"-2785,0 0-496,0 0 337,5 108-17,-5-55-224,0 2-96,0-2-64,0-8-32,0-6 0,8-8-16,3-11-336,-7-20-1985,1 0-2321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9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11061,'0'0'977,"0"0"-897,0 0-64,0 0-32,0 0-1137,0 0-3457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9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20 3618,'0'0'2110,"0"0"-501,0 0-9,0 0 156,0 0-155,-14-3-564,-43-11-340,56 14-681,1-1 0,-1 1 0,0 0 0,0 0 0,0-1 0,0 1 0,0 0 0,0 0 0,0 0 0,0 0 1,1 0-1,-1 0 0,0 0 0,0 0 0,0 0 0,0 1 0,0-1 0,0 0 0,0 1 0,1-1 0,-1 0 0,0 1 0,0-1 0,0 1 0,1-1 1,-1 1-1,0 0 0,1-1 0,-1 1 0,0 0-16,0 1 5,1 0 1,-1-1 0,1 1-1,0 0 1,0 0-1,0 0 1,0-1 0,0 1-1,0 0 1,0 0-1,1 1-5,-1 5-2,0-7 2,0 10-10,0 0-1,0 0 1,1 0 0,1 0-1,0 1 1,0-2 0,1 1 0,3 7 10,-3-10 0,7 13 20,-1 1 1,-1 0-1,-1 1 0,-1 0 1,-1 0-1,-1 1 0,-1-1 0,0 3-20,-3-22-249,0 2 392,0 1-1,-1 0 1,1 0 0,-1-1-1,-1 1 1,0 3-143,2-9-75,-1 0 1,1 0-1,-1 0 1,1 0 0,-1 0-1,0 0 1,1 1-1,-1-2 1,0 1-1,0 0 1,0 0-1,0 0 1,0 0-1,0 0 1,0-1-1,0 1 75,-1 0-325,1-1-1,0 1 1,-1-1 0,1 0-1,0 0 1,-1 0-1,1 1 1,0-1-1,-1 0 1,1-1 0,-1 1-1,1 0 1,0 0-1,-1-1 1,1 1-1,0 0 1,-1-1-1,1 0 326,-5-3-8206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29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1 244 5475,'0'0'1163,"22"-1"163,145-5 474,-129 2-1193,0-1 0,0-2 0,-1-2-1,0-2 1,32-14-607,-62 23 38,0-1 0,-1 0 0,1-1 0,-1 0 0,0 0 0,0 0 0,0-1 0,-1 1 0,1-1 0,-1-1 0,3-4-38,-6 7 67,1 0 0,-1-1 0,0 1 0,-1-1 0,1 0 0,-1 1 0,1-1 0,-1 0 0,0 0 0,-1 0 0,1 0 0,-1 0 0,0 0 0,1 0 0,-2 0 0,1 0 0,0 0 0,-1 0 0,0 0 0,0 0 0,-1-3-67,0 4 36,1 1-1,-1 0 1,0-1 0,0 1 0,0 0 0,0 0 0,0 0 0,0 0 0,0 0 0,-1 1-1,1-1 1,0 1 0,-1 0 0,0-1 0,1 1 0,-1 0 0,0 0 0,0 1-1,1-1 1,-1 1 0,0-1 0,0 1 0,0 0 0,-1 0-36,-7-1 54,1 1 0,-1 0 0,1 1-1,-1 0 1,1 1 0,-5 1-54,5 0 22,0 1 0,0 0-1,1 1 1,0 0 0,0 0 0,0 1-1,0 1 1,1-1 0,0 1 0,0 1-1,1-1 1,0 1 0,-6 9-22,1-1 23,1 1 0,1 0 1,1 0-1,0 1 0,1 1 1,1-1-1,0 3-23,3-8 34,1 1 0,0-1 0,0 1 0,2 0 1,0 0-1,0 0 0,1 0 0,1-1 0,1 11-34,0-18 6,-1 0 0,1 0 0,-1 0-1,2 0 1,-1 0 0,1 0 0,0-1 0,0 1-1,0-1 1,1 0 0,-1 0 0,2 0 0,-1 0 0,0-1-1,1 0 1,0 1 0,0-2 0,0 1 0,0-1-1,1 1 1,4 1-6,4 0-29,0 0-1,1-1 1,-1-1-1,1 0 1,-1-1-1,1-1 1,0 0-1,0-1 1,0-1-1,-1 0 1,1-1 0,0 0-1,5-2 30,9-3-842,1-2 1,-1 0-1,-1-2 1,0-1-1,13-8 842,-23 9-2060,0 0 1,14-12 2059,27-22-7972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35:31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0 242 3009,'0'0'750,"28"0"-403,47 1-93,260-5 943,-162-11 163,62-19-1360,-39 4 598,155-9 827,333 5-1425,763 33 897,-695-36-190,49 1 381,-250 24-504,-513 12-1608,-38 0-2693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3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14279,'0'0'128,"0"0"-128,0 0-257,0 0 241,145-64 32,-70 34 49,5 1-1,-5 7-16,-11 10-48,-11 12-865,-16 4 193,-5 31-193,-8 17-751,-24-25-481,0 0-3266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4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9893,'0'0'1504,"0"0"-965,0 0-638,2 20 265,-1-6-124,0-4-27,-1 0 0,2-1 0,-1 1 0,1 0-1,0-1 1,1 0 0,0 1 0,1-1-1,0 0 1,0 0 0,1-1 0,0 0 0,5 6-15,-2-4 1,1-2 0,0 1 0,1-1 0,0 0 0,0-1 1,1 0-1,-1-1 0,1 0 0,1-1 0,-1 0 0,1-1 1,0 0-1,7 1-1,-8-3-28,0 0 0,0 0 0,0-1 0,0-1 0,0 0-1,0 0 1,0-1 0,0-1 0,0 0 0,0 0 0,-1-1 0,1 0 0,-1-1 0,0 0 0,7-5 28,4-4-41,-1-1 0,0-1 1,-2-1-1,4-4 41,-7 5-7,1 1 0,1 1 0,0 0 0,1 1 1,15-7 6,-31 18-6,0 0 0,-1 0 0,1 0 1,0 0-1,0 0 0,0 0 0,0 1 1,1-1-1,-1 1 0,0 0 0,0-1 0,0 1 1,0 0-1,0 0 0,0 1 0,1-1 1,-1 0-1,0 1 0,0-1 0,0 1 1,0 0-1,0-1 0,0 1 0,0 0 0,0 0 1,-1 0-1,1 1 0,0-1 0,0 0 1,-1 1-1,1-1 0,-1 1 0,1-1 1,-1 1 5,4 6 63,0 1 0,-1-1 0,0 1 0,-1 0 0,0 0 0,0 1 0,-1 2-63,9 34 491,-2 1 0,-2 0 0,0 35-491,-4 147 543,-3-157-425,-2 18-64,-5 0 0,-3 0 0,-4 0 0,-3-2 0,-14 32-54,29-114-9,-1 9-59,-2-1 1,0 1 0,0-1-1,-2 0 1,1 0-1,-3 2 68,8-15-9,0 0-1,1 0 0,-1 0 1,0 0-1,0 0 0,0 0 1,0 0-1,1 0 0,-1 0 1,0-1-1,0 1 0,-1 0 1,1-1-1,0 1 0,0-1 1,0 1-1,0-1 0,-1 1 1,1-1 9,0 0 1,0 0 0,0-1 0,1 1 0,-1 0 0,0-1 0,0 1 0,1-1 0,-1 1 0,1-1 0,-1 1 0,0-1 0,1 1 0,-1-1 0,1 1 0,-1-1 0,1 0 0,-1 1 0,1-1 0,0 0 0,-1 0 0,1 1 0,0-1 0,-1 0 0,1 0 0,0 1 0,0-1 0,0 0 0,0 0 0,0 0 0,0 1 0,0-2-1,-3-16 26,1-1 0,1 0-1,0 0 1,2 0-1,0 0 1,1 0 0,1 1-1,1-1 1,0 1-1,2-1 1,0 1 0,1 1-1,0-1 1,2 1-1,0 1-25,8-10 34,1 2 0,1 0 0,2 1 0,21-19-34,-4 8-12,1 2 1,14-7 11,-42 31-338,1 0 0,0 2 0,7-4 338,25-9-4877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7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1 289 10085,'0'0'-123,"0"0"-272,6 14 278,17 39 239,2-1 0,3-2 1,19 27-123,117 154 911,-90-138-729,4-3 0,5-4 0,67 54-182,290 214 206,-424-342-193,249 184 746,8-12 0,231 112-759,421 174 571,-729-380-444,5-8 0,187 48-127,-207-82 67,2-8-1,1-8 1,96 1-67,11-17 176,28-14-176,-118-8 131,0-9-1,-1-9 1,175-44-131,-116 3 82,-4-11-1,113-55-81,-47-3 64,199-120-64,-27-21 133,-13-23 1,81-86-134,648-543 1288,-856 660-781,-136 122-1566,-71 58-2596,-139 84 1559,-9 5-538,-12 12-4287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1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9764,'0'0'646,"0"0"-494,0 0-130,-1 7 2,-18 97-147,17-95 121,2-7 0,-1 1 0,1-1 0,-1 1 0,1 0 0,-1-1 0,0 1 0,0-1 0,0 0 0,0 1 0,0-1 0,-1 0 0,1 0 0,-1 0 0,0 1 2,2-3-104,0 0-88,0-2 190,0 0-1,0 0 0,0 0 0,1 0 1,-1 0-1,1 0 0,-1 0 0,1 0 1,0 0-1,0 1 0,0-1 0,0 0 1,0 1-1,0-1 0,0 0 0,0 1 1,1 0-1,1-2 3,-1 0 28,-4 4 1837,1 0-1852,0-1 0,1 0 0,-1 1 0,0-1 1,0 1-1,1-1 0,-1 1 0,0 0 0,1-1 0,-1 1 0,1 0 0,-1 0 0,1-1 0,-1 1 0,1 0 0,-1 0 0,1 0 0,0-1 0,-1 1 0,1 0-13,-5 26-1744,4-21-71,-1 6-4441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4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48 161 2305,'0'0'7390,"0"0"-5640,0 0-1566,0 22 48,-3 33 15,-2-1 0,-7 31-247,0-12 109,3 2 1,4-1-1,3 34-109,2-108-7,0 0 0,0 0 0,0 1 0,0-1-1,0 0 1,0 0 0,1 0 0,-1 0 0,0 1 0,0-1-1,0 0 1,0 0 0,0 0 0,0 0 0,0 0 0,1 1-1,-1-1 1,0 0 0,0 0 0,0 0 0,0 0 0,1 0 0,-1 0-1,0 0 1,0 0 0,0 1 0,0-1 0,1 0 0,-1 0-1,0 0 1,0 0 0,0 0 0,1 0 0,-1 0 0,0 0-1,0 0 1,0 0 0,1 0 0,-1 0 0,0-1 0,0 1 0,0 0-1,0 0 1,1 0 0,-1 0 0,0 0 0,0 0 0,0 0-1,0 0 1,1 0 0,-1-1 0,0 1 0,0 0 0,0 0 0,0 0-1,0 0 1,0-1 0,0 1 0,0 0 0,1 0 0,-1 0-1,0 0 1,0-1 7,3-2-69,0-1 0,0 0 0,0 0 0,-1 0 0,1-1-1,-1 1 1,0-1 0,0 1 0,-1-1 0,1 0 0,0-3 69,4-11-67,26-89-178,-4-1 0,-4-11 245,10-39 66,-34 158-65,4-14 15,0 0-1,0 0 1,2 0-1,5-12-15,-10 24 21,1 0-1,0 0 1,0 0-1,0 0 1,0 0-1,0 0 1,1 1 0,-1-1-1,1 1 1,0-1-1,-1 1 1,1 0-1,0 0 1,1 0 0,-1 1-1,0-1 1,0 1-1,1 0 1,-1 0 0,0 0-1,1 0 1,0 0-1,1 0-20,-1 1 37,1 0 0,-1 0 0,1 1 0,-1-1 0,0 1-1,1 0 1,-1 0 0,0 0 0,1 1 0,-1-1 0,0 1-1,0 0 1,0 0 0,-1 1 0,1-1 0,0 1 0,-1 0-37,3 2 42,0 1-1,-1 0 1,0 0 0,0 0 0,0 1 0,-1 0 0,0 0-1,-1 0 1,2 3-42,3 10 81,-2 1 0,0-1 0,-1 1 0,-1 1 0,0-1 0,-1 22-81,-1-13 81,-2 0 1,-1 0-1,-4 24-81,3-43 15,0 0 0,-1-1 0,0 1-1,-1-1 1,0 1 0,-1-1 0,0-1-1,0 1 1,-1-1 0,0 0 0,-1 0-1,0 0-14,-4 3 69,0-1 0,0-1-1,-1 0 1,0-1-1,-1 0 1,0 0-1,-1-2 1,1 0-1,-1 0 1,-1-1-1,1-1 1,-1 0-1,0-1 1,0-1-1,0 0 1,-1-1-1,1-1 1,0 0-1,-11-2-68,36-9-5090,6-2 1566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1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12454,'0'0'0,"0"0"-3794,0 0-784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2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4530,'9'100'880,"-9"-82"-880,0 4-5378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2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5394,'27'220'-318,"9"-2"-1,23 56 319,-29-154-1261,-5 1 0,-5 2 0,-1 60 1261,-12 9 462,-10 97 7430,1-140-4906,2 0-3668,-1-126 568,2 7-120,4-4-2945,-1-14-2829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3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8388,'0'0'2609,"0"0"-1344,0 0-385,0 0 273,0 0-849,7 123-208,-7-50-96,0 9 0,0-51-1041,0-6-7939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3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8836,'0'0'3346,"0"0"-2450,0 0-896,0 0-48,0 0 48,0 0 64,137 27 64,-95-25-32,-3-2-96,-5 0-1873,-27 0-2129,-5 0-3441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4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8692,'0'0'1137,"0"0"-479,0 0-212,0 0 26,-1 18 8,-4 58 27,4-71-482,1 0-1,0 0 1,0 0-1,0 0 1,0 0-1,1-1 1,0 1-1,0 0 1,1 0-1,-1-1 1,1 1-1,0 0 1,0-1-1,0 0 1,1 0 0,1 2-26,-2-3 3,0-1-1,1 0 1,-1 0-1,1 0 0,0 0 1,-1-1-1,1 1 0,0-1 1,0 1-1,0-1 0,0 0 1,1 0-1,-1 0 0,0-1 1,0 1-1,1-1 0,-1 0 1,0 0-1,0 0 0,2 0-1,-3 0-88,0 0 0,-1-1 0,1 1 0,0-1 0,-1 1-1,1-1 1,-1 0 0,1 1 0,0-1 0,-1 0 0,0 0 0,1 0 0,-1 0 0,0 0-1,1 0 1,-1-1 0,0 1 0,0 0 88,3-4-348,-1 1 0,0-1 0,-1 1 0,1-1 0,-1 0 1,1-3 347,4-11-1401,-2 0 1,0-1-1,-1-1 1401,-2 15-379,2-31 750,-4 36 2288,0 13 938,-10 230-1127,7-198-2248,1 32-689,0-66-2041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4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10437,'0'0'1200,"2"116"-1088,-2-25-96,0 7-16,-3-56-6307,-9-4 1377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5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13622,'0'0'576,"0"0"-576,0 0 0,0 0 97,142 41-97,-93-41-1313,-34 0-3361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5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46 560,'0'0'8535,"0"0"-6630,0 0-1836,5-8-85,16-21-48,-21 28 64,1 1 0,-1-1-1,0 1 1,1-1 0,-1 1 0,0-1-1,1 1 1,-1-1 0,1 1 0,-1 0 0,1-1-1,-1 1 1,1 0 0,-1-1 0,1 1-1,-1 0 1,1 0 0,-1-1 0,1 1 0,-1 0-1,1 0 1,0 0 0,-1 0 0,1 0-1,0 0 1,-1 0 0,1 0 0,-1 0 0,1 0-1,0 0 1,-1 0 0,1 0 0,-1 0-1,1 0 1,-1 1 0,1-1 0,0 0 0,-1 0-1,1 1 1,-1-1 0,1 1 0,-1-1-1,0 0 1,1 1 0,-1-1 0,1 1 0,-1-1-1,0 1 1,1-1 0,-1 1 0,10 24 260,-10-24-253,14 77 312,-11-54-289,2 0 1,0 0 0,2 3-31,0-6 21,-1 0-1,-1 1 1,-1 0 0,0 0-21,-4-13 145,1-1 1,-1 1-1,0-1 0,0 0 1,-1 1-1,-1-1 1,1 0-1,-1 0 0,-1 1 1,1-1-1,-1-1 1,-1 2-146,-2 4 117,0-1 1,-1 0 0,0-1-1,-1 0 1,0 0 0,-1 0 0,0-1-1,-7 5-117,6-10-704,7-4-2260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6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12438,'0'0'496,"11"115"-480,-9-23-32,-2 5-320,0-6-6467,-5-62 1152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4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43 187 10789,'0'0'1072,"0"0"-1056,13 108 305,-28-50 207,-3-1-48,7-3-288,3-7-192,4-13 16,4-8-16,0-12-672,0-14-1969,0 0-2866</inkml:trace>
  <inkml:trace contextRef="#ctx0" brushRef="#br0" timeOffset="1">41 56 7828,'0'0'592,"0"0"352,0 0 481,98-54-417,-70 53-287,3 1-337,2 0-272,-2 0 16,-1 0-80,-3 0 16,-4 0-64,-7 8-192,-14 8-3458,-2 5-368,0-11-464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6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9540,'0'0'2756,"0"0"-2065,0 0-621,4-12-54,-3 5-21,0 2 4,0 1 1,0-1 0,1 1-1,-1 0 1,1 0-1,1-3 1,-2 6-3,0-1-1,0 1 1,0 0-1,0 0 0,0-1 1,0 1-1,0 0 1,0 0-1,1 0 1,-1 0-1,0 0 0,1 1 1,-1-1-1,1 0 1,-1 1-1,1-1 0,-1 1 1,1-1-1,-1 1 1,1-1-1,-1 1 0,1 0 1,0 0-1,0 0 4,2 0-2,0 0 0,1 1-1,-1-1 1,0 1 0,0 0 0,0 0-1,0 0 1,0 1 0,0-1-1,0 1 1,0 0 0,0 0-1,-1 1 1,1-1 0,-1 1 0,4 2 2,-2 1 10,0-1 0,-1 1 1,0 0-1,0 0 0,0 1 1,0-1-1,-1 1 0,0 0 1,1 4-11,3 12 40,-2 1 1,0-1-1,-1 1 1,-2 0-1,0 19-40,-3 20 118,2 30 61,-1-84-168,1 0 0,1 0 0,0 0 0,0 0 0,0 0-1,1 0 1,1-1 0,1 5-11,-3-11-148,0 1 0,0 0 0,1-1 0,-1 1 0,0-1 0,1 0 0,0 1 0,-1-1 0,1 0 0,0-1 0,0 1 0,0 0 0,0-1 0,0 0 0,1 0 0,-1 0 0,0 0 0,1 0 0,-1-1-1,0 1 1,1-1 0,-1 0 148,0 0-224,0 0-1,0 0 1,0 0-1,0 0 1,0 0-1,0-1 1,0 1-1,0-1 0,-1 0 1,1 0-1,0 0 1,0 0-1,-1-1 1,1 1-1,-1-1 1,1 1-1,-1-1 0,0 0 1,0 0-1,1 0 1,-1 0-1,-1 0 1,1-1-1,0 1 1,0-1 224,9-21-3856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6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9796,'0'0'593,"0"0"-465,0 162-64,0-74-64,0-4-3698,0-57-1680,0-10 3873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124 280 12278,'-6'19'1390,"-2"8"-1005,0 0 0,2 1 0,-1 18-385,5-37 44,1 1 1,1-1 0,0 1-1,0-1 1,1 1 0,0-1-1,0 1 1,1-1 0,0 0-1,1 0 1,0 0-1,1 0 1,0 0 0,0-1-1,1 2-44,0-4 3,1 1 0,-1-1-1,1 0 1,0-1-1,0 0 1,1 0 0,0 0-1,0 0 1,0-1-1,0 0 1,0-1-1,5 2-2,-8-4 4,0 1-1,1-1 1,-1 0-1,0 0 0,1 0 1,-1-1-1,0 1 0,1-1 1,-1 0-1,0 0 1,1-1-1,-1 1 0,1-1 1,-1 0-1,0 0 0,0-1 1,0 1-1,0-1 1,0 0-1,0 0 0,0 0 1,0-1-1,-1 1 0,2-2-3,3-4 25,-1 0-1,-1-1 0,1 0 0,-1 0 0,-1 0 1,0-1-1,0 1 0,-1-1 0,0-1 0,-1 1 1,0 0-1,-1-1 0,0 1 0,0-3-24,2-20 67,-1 0 1,-2-1-1,-2 1 1,0-3-68,-1 19 51,0 0 0,-2 0 0,1 1 0,-2-1 0,0 1 1,-1 0-1,-1 0 0,0 1 0,-1 0 0,-1 0 0,0 1 0,-1 0 0,-1 0-51,5 7-48,0-1-1,-1 1 0,0 0 0,-1 0 0,0 1 0,0 0 0,0 0 0,-1 1 0,1 0 1,-1 1-1,0 0 0,-1 0 0,1 1 0,-1 0 0,1 0 0,-1 1 0,0 1 0,0 0 1,0 0-1,0 1 0,0 0 0,-9 1 49,11 0-688,0 1 0,0 0 0,0 0 0,1 0 1,-1 1-1,-1 1 688,6-2-995,-1 0 0,1 1 0,0-1 0,0 0 1,1 1-1,-1 0 0,0-1 0,1 1 0,-1 2 995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8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13958,'0'0'96,"0"0"-96,0 0-96,-15 145-144,15-99-1440,0-3-4819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9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96,'0'0'11541,"0"0"-11397,17 98-64,-8-41-80,2 4 0,-1-2-2177,-10-40-2177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9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7443,'0'0'753,"0"0"-449,0 104-64,0-65-240,0-3-528,0-30-5139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0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11717,'0'0'0,"0"130"-176,0-40-1056,0-55-3058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0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2385,'0'160'2401,"0"-67"-2049,-2 3 17,-3-8-241,1-5-128,0-9 16,0 0 0,-1-1-16,-1 1-16,2 1 16,2 2 0,2 8 16,0 11-16,6 12-128,2-69-1169,1 3-688</inkml:trace>
  <inkml:trace contextRef="#ctx0" brushRef="#br0" timeOffset="1">113 1853 1745,'24'174'1617,"-16"-85"-417,-2-8-223,-1-15-353,3-17-304,-6-49-320,-1-1-640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0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9636,'0'0'353,"0"0"-353,0 0-48,15 108 48,-9-56 0,-2 7-193,-4-37-2416,0-2-3938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1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4626,'0'125'320,"0"-40"-208,0 11-112,0-66-368,0-1-3314</inkml:trace>
  <inkml:trace contextRef="#ctx0" brushRef="#br0" timeOffset="1">46 988 1505,'0'0'1008,"13"150"-352,-10-69-175,-1 0-97,0 2-240,-2 3-80,0-1-48,0-8 512,0-16 337,0-22-369,0-14 256,0-13-448,0-7-224,0-5-80,6-12-1472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5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10677,'0'0'544,"0"0"-400,0 0-144,0 0 432,0 0 241,129 42-241,-85-34-240,0 1-96,-2-1-32,-5-1 0,-4 4 32,-7 1-96,-8 2-688,-18-9-3474,0 0-2641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1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11973,'0'0'1185,"0"0"-801,0 0-384,0 0-208,0 0 96,0 0 112,35 83 0,-35-51-2705,0 0-2305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1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6771,'0'106'1425,"0"-57"-689,0-3-480,0-9-192,0-7 0,0-6-48,0-9-32,0-8-96,0-7-1008,0 0-1233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2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8820,'0'0'326,"0"0"-366,0 0-113,0 0-36,0 4 1939,-6 15-1083,-13 59 61,18-70-744,-1 1-1,2 0 0,-1 0 0,1 0 1,1-1-1,0 1 0,1 8 17,-1-15-23,0 0-1,0-1 1,0 1-1,1 0 1,-1-1-1,0 1 1,1-1-1,-1 1 1,1-1 0,-1 1-1,1-1 1,0 0-1,0 0 1,-1 0-1,1 0 1,0 0-1,0 0 1,0 0 0,0-1-1,0 1 1,0-1-1,0 0 1,0 1-1,0-1 1,0 0-1,1 0 24,6 1-200,-1-1 0,1 0-1,-1 0 1,1-1 0,7-1 200,-3-5 310,-13 6-279,0 1-1,0 0 0,0 0 1,0-1-1,0 1 0,0 0 1,0 0-1,0 0 1,0-1-1,0 1 0,0 0 1,0 0-1,0-1 0,0 1 1,0 0-1,0 0 0,-1 0 1,1-1-1,0 1 1,0 0-1,0 0 0,0 0 1,0 0-1,-1-1 0,1 1 1,0 0-1,0 0 0,0 0 1,-1 0-1,1 0 1,0 0-1,0 0 0,0-1 1,-1 1-1,1 0 0,0 0 1,0 0-1,-1 0 0,1 0 1,0 0-1,0 0 1,-1 0-1,1 0 0,0 0 1,0 0-1,0 0 0,-1 1 1,1-1-1,0 0 0,0 0 1,-1 0-1,1 0 1,0 0-1,0 0-30,0-2-33,0 0-1,1 0 1,-1 0 0,1-1 0,0 1 0,0 0-1,0 0 1,0 0 0,0 0 0,0 0-1,1-1 34,10-10 33,-10 10 3,1 1-1,-1 0 1,0 0-1,0-1 0,0 1 1,0-1-1,0 0 0,0 0 1,-1 1-1,1-1 0,-1 0 1,0 0-1,0 0 1,0-1-1,0 1 0,-1 0 1,1 0-1,-1-1-35,-1 4 81,1-1-1,-1 0 1,1 0 0,-1 0 0,1 1-1,-1-1 1,0 0 0,1 1-1,-1-1 1,0 0 0,0 1-1,0-1 1,1 1 0,-1-1 0,0 1-1,0 0 1,0-1 0,0 1-1,-1-1-80,-22-5 114,17 4 21,-9-1-2,0 0-1,0 0 1,-1 2 0,-4 0-133,-17 0-6032,29 1-1820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3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43 9556,'0'0'403,"0"0"-333,-1 0-158,-3 0 48,3 0 56,1 0 37,0 23-5,0-22-45,0 0 0,0 0 0,0 0 0,0 0-1,0 1 1,0-1 0,1 0 0,-1 0 0,0 0 0,0 0 0,1 0 0,-1 0 0,1 0 0,-1 0 0,1 0-1,-1-1 1,1 1 0,-1 0 0,1 0 0,0 0 0,-1 0 0,1-1 0,0 1 0,0 0 0,0-1 0,0 1-1,0-1 1,0 1 0,0 0-3,2-1-35,1 1 0,-1-1 0,0 1 0,0-1 0,0 0 0,0 0-1,1-1 1,-1 1 0,0-1 0,1 0 35,-3 1 1,1 0 1,-1-1-1,0 1 0,0-1 1,1 0-1,-1 1 0,0-1 0,0 0 1,0 0-1,1 0 0,-1 0 1,0 0-1,0 0 0,-1 0 0,1 0 1,0 0-1,0 0 0,0-1 1,-1 1-1,1 0 0,-1 0 1,1-1-1,-1 1 0,1 0 0,-1-1 1,0 1-1,0-1 0,1 1 1,-1 0-1,0-1 0,0 0-1,-8 0 2414,8 2-2406,0 0 0,-1 0 0,1 0 0,0 0 0,-1 1 0,1-1 0,0 0 0,-1 0 0,1 0 0,0 0 0,-1 0 0,1 0 0,0 0 0,-1 0 0,1 0 0,0 0 0,-1-1 0,1 1 0,0 0 0,-1 0-1,1 0 1,0 0 0,-1 0 0,1-1 0,0 1 0,0 0 0,-1 0 0,1 0 0,0-1 0,0 1 0,-1 0 0,1 0 0,0-1 0,0 1 0,0 0 0,-1-1 0,1 1 0,0 0 0,0-1 0,0 1 0,0 0 0,0-1 0,0 1 0,0 0 0,0-1 0,0 1 0,0 0 0,0-1 0,0 1-1,0 0 1,0-1 0,0 1 0,0 0 0,0-1 0,0 1 0,0 0 0,0-1 0,1 1 0,-1 0 0,0-1 0,0 1-8,5-7 37,0 0 1,0 1-1,0 0 1,1-1-1,6-3-37,-12 12 2881,0 8-4329,0 2-2706,0 6-2097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4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64,'0'0'80,"0"0"-16,0 0-64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4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158 226 7459,'-46'-62'980,"42"56"-771,1 1 0,0-1 0,0 0 1,0 0-1,1 0 0,-1 0 0,2 0 1,-1-1-1,0-4-209,1 7 211,0-1 0,0 1-1,0-1 1,-1 1 0,1 0 0,-1-1-1,0 1 1,-1-1-211,3 5 80,-1-1 0,1 1 0,0-1 0,-1 1 0,1-1 0,-1 1 0,1-1 0,-1 1 0,1-1 0,-1 1 0,1-1 0,-1 1 0,0 0 0,1-1 0,-1 1-1,1 0 1,-1-1 0,0 1 0,1 0 0,-1 0 0,0 0 0,0 0 0,1 0 0,-1 0 0,0 0 0,1 0 0,-1 0 0,0 0 0,1 0 0,-1 0 0,0 0 0,1 0 0,-1 1 0,0-1 0,1 0 0,-1 1 0,0-1 0,1 0 0,-1 1 0,1-1-1,-1 1 1,1-1 0,-1 1 0,1-1 0,-1 1 0,1-1 0,0 1 0,-1 0-80,-18 26-71,19-26 69,-2 1-5,0 1-1,1 0 1,-1 0-1,1 0 1,0 0-1,0 0 0,0 0 1,0 0-1,1 0 1,-1 0-1,1 0 1,0 1-1,0-1 1,0 0-1,0 0 1,0 1 6,2-4-45,-1 1 0,1-1 0,-1 0 0,1 0 0,-1 0 0,1 0 0,-1 0 0,1-1 0,-1 1 0,1 0 0,-1-1 0,1 1 0,-1-1 0,1 1 0,-1-1 0,0 0 0,1 0-1,-1 0 1,0 0 46,2-1-110,-1-1 0,1 0 0,-1 0 0,0 0 0,-1 0 0,1-1-1,0 1 1,-1-1 0,0 1 0,0-1 0,0 1 0,0-1 0,0 1-1,0-3 111,-24 6 2634,21 0-2583,1 0 0,-1 1 1,0-1-1,1 0 1,-1 1-1,1-1 0,-1 1 1,1 0-1,-1 0 1,1-1-1,-1 1 0,1 0 1,0 0-1,-1 0 1,1 0-1,0 1 0,0-1 1,0 0-1,0 0 1,0 1-1,0-1 0,0 2-51,-1 0 35,0 0-1,1 0 1,0 0-1,0 1 1,0-1-1,0 1 1,1-1-1,-1 1 0,1-1 1,0 3-35,1-5-11,0-1 0,0 1 0,0-1 0,0 1 0,0-1 0,0 1 0,0-1 0,0 0 0,0 1 0,0-1 0,1 0 0,-1 0 0,0 0 1,0 0-1,0 0 0,0 0 0,1 0 0,-1-1 0,0 1 11,3 0-64,-2 0 38,0 0 1,0-1-1,-1 1 0,1 0 1,0 0-1,-1-1 0,1 1 1,0-1-1,-1 0 1,1 0-1,-1 1 0,1-1 1,-1 0-1,1 0 0,-1 0 1,0 0-1,1-1 1,-1 1-1,0 0 0,0 0 1,0-1-1,0 1 0,0-1 1,0 1-1,0-1 1,0 0 25,1-3-70,-1 0 0,1 1 0,-1-1 0,0 0 1,0 0-1,-1 0 0,1 0 0,-1-5 70,0 10 6,-1-1-1,1 1 1,-1-1-1,1 1 0,-1-1 1,1 1-1,-1-1 1,1 1-1,-1 0 1,0-1-1,1 1 0,-1 0 1,1-1-1,-1 1 1,0 0-1,1 0 1,-1 0-1,0-1 1,1 1-1,-1 0 0,0 0 1,1 0-1,-1 0 1,0 0-1,0 0 1,1 1-1,-1-1-5,-21 1 227,21-1-215,-1 1 0,1-1 1,-1 0-1,1 1 0,0-1 1,-1 1-1,1 0 0,0 0 1,-1-1-1,1 1 0,0 0 1,0 0-1,0 0 0,0 0 0,0 0 1,0 0-1,0 1 0,0-1 1,0 0-1,0 0 0,1 1 1,-1-1-1,1 0 0,-1 1 1,1-1-1,-1 1 0,1-1 1,0 1-13,-2 6-4,1 0 0,0 0 0,1 0 0,0 6 4,0-9-12,0-4 4,1 0-1,0 0 0,-1 0 0,1 0 1,0 0-1,0 0 0,0 0 1,0 0-1,0 0 0,0 0 1,0 0-1,0-1 0,0 1 1,0 0-1,1-1 0,-1 1 0,0-1 1,0 0-1,1 1 0,-1-1 1,0 0-1,1 0 0,-1 1 1,0-1-1,0 0 0,1 0 0,-1-1 1,0 1-1,1 0 0,-1 0 9,1 0-51,-1 0 0,1 0 0,-1 0 0,1 0-1,0 0 1,-1 0 0,1-1 0,-1 1 0,1 0-1,-1-1 1,1 1 0,-1-1 0,1 0 0,-1 1 0,0-1-1,1 0 1,-1 0 0,0 0 0,0 0 0,1 0-1,-1 0 1,0 0 0,0 0 0,0-1 0,0 1 0,-1 0-1,1 0 1,0-1 51,-1-14-8,0 15 24,-1 1 0,1 0-1,0 0 1,0 0 0,0-1 0,0 1 0,0 0 0,0 0 0,0 0 0,-1 0 0,1-1 0,0 1-1,0 0 1,0 0 0,-1 0 0,1 0 0,0 0 0,0 0 0,0 0 0,0 0 0,-1-1 0,1 1-1,0 0 1,0 0 0,-1 0 0,1 0 0,0 0 0,0 0 0,0 0 0,-1 0 0,1 0 0,0 0 0,0 0-1,0 1 1,-1-1 0,1 0-16,-1 0 17,0 1 0,0 0 0,0 0 0,0 0 0,1-1 1,-1 1-1,0 0 0,0 0 0,1 0 0,-1 0 0,0 0 0,1 0 0,-1 1 0,1-1 0,0 0 0,-1 0 0,1 0 0,0 0 0,0 1 0,0-1 0,0 0 0,-1 0-17,1 1-5,0-1 0,0 0 0,0 0 0,0 0 0,0 0 0,0 0 0,0 0 0,0 0 0,1 1 0,-1-1 0,0 0 0,1 0 0,-1 0 0,1 0 0,-1 0 0,1 0 0,-1 0 0,1 0 0,0 0 0,-1-1 0,1 1 0,0 0 0,0 0 5,0-1-13,0 0 1,0 0-1,-1 0 1,1 0-1,0 0 1,0 0-1,0 0 1,0 0-1,-1 0 1,1 0-1,0-1 1,0 1-1,0 0 1,0 0-1,-1-1 1,1 1-1,0-1 1,0 1-1,-1-1 1,1 1-1,0-1 1,-1 1-1,1-1 1,-1 0-1,1 1 1,-1-1-1,1 0 1,-1 1-1,1-1 1,-1 0-1,0 0 0,1 0 1,-1 0 12,5-8-77,-1 1 0,0-2-1,-1 1 1,0 0 0,0-1 0,-1 1 0,0-1 0,-1 0-1,0 1 1,-1-1 0,0 0 0,0 0 0,-1 0-1,0-2 78,0 11 25,1 0 0,-1 1-1,0-1 1,1 0 0,-1 0-1,0 0 1,0 1 0,0-1 0,1 0-1,-1 1 1,0-1 0,0 1-1,0-1 1,0 1 0,0 0-1,0-1 1,0 1 0,0 0-1,0-1 1,0 1 0,0 0-1,0 0 1,0 0 0,-1 0-1,1 0 1,0 0-25,-34 1 1046,30 0-866,3-1-153,1 0-1,-1 0 1,1 0-1,0 1 1,-1-1 0,1 1-1,-1-1 1,1 1-1,0-1 1,-1 1-1,1 0 1,0 0 0,-1 0-1,1 0 1,0 0-1,0 0 1,0 0 0,0 0-1,0 0 1,0 0-1,0 0 1,0 1-1,1-1 1,-1 0 0,0 1-1,1-1 1,-1 1-1,1 0-26,0-2-29,0 0-30,0 0-31,0 0 100,0 0 89,0 0-22,0 0 9,0 0 34,0 0 3,0 0-14,-3-5 107,2 0-3903,1-2-3607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9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80 3474,'0'0'3575,"0"0"-1959,0 0-629,0 0 251,0 0 75,0 0 50,-11-2-432,-28-5-608,39 7-323,0 0 1,0 0-1,0 0 0,0 0 1,0 0-1,0 0 0,0 0 0,0-1 1,0 1-1,0 0 0,0 0 1,1 0-1,-1 0 0,0 0 0,0 0 1,0 0-1,0 0 0,0 0 1,0 0-1,0 0 0,0 0 0,0 0 1,0 0-1,0 0 0,0 0 1,0 0-1,0 0 0,0 0 0,0 0 1,0 0-1,0 0 0,0-1 1,0 1-1,0 0 0,0 0 0,0 0 1,0 0-1,0 0 0,0 0 1,0 0-1,0 0 0,0 0 0,0 0 1,0 0-1,0 0 0,0 0 1,0 0-1,0 0 0,0 0 0,0-1 1,0 1-1,0 0 0,0 0 1,0 0-1,0 0 0,0 0 0,11-3-5,17-1 10,33-2 40,-39 5-77,0-2 0,0 0 0,-1-1 0,1-1 0,-1-1 0,12-5 32,-19 3-1265,-9 2-978,-6-1-3309,0 6 883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39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8580,'0'0'387,"0"0"-190,-7 15-66,-22 46 37,26-56-141,1 1 0,0-1 0,0 1 0,1 0 0,0-1 0,0 1 0,0 0 0,0 0 0,1 0 0,0 0 0,0 0 0,1 2-27,0 1 9,-1-6-9,1-1-1,0 0 0,-1 0 1,1 1-1,0-1 0,0 0 1,0 0-1,0 0 0,1 0 1,-1 0-1,1 0 0,-1 0 1,1-1-1,-1 1 0,2 0 1,33 27-7,-18-16 16,7 7 27,-10-9-20,0 0 0,-1 1 0,-1 1 0,0 0-1,-1 1 1,0 0 0,6 10-16,-16-21 13,-1 0 0,1 0 0,-1 0 0,1 0 0,-1 0-1,0 1 1,-1-1 0,1 0 0,0 0 0,-1 1 0,0-1 0,0 0 0,0 1-1,0-1 1,0 0 0,-1 1 0,1-1 0,-1 0 0,-1 3-13,0-2 80,0 0 0,0 0 1,-1 0-1,1-1 0,-1 1 0,0-1 1,0 1-1,0-1 0,-1 0 0,1 0 1,-1 0-1,1-1 0,-2 1-80,-6 4 125,0-1 0,0-1 1,-1 0-1,0-1 0,0 0 0,0-1 0,0 0 1,0-1-1,-1 0 0,0-1-125,1 0-126,10 0-77,0-1 1,0 0 0,0 1 0,-1-1-1,1 0 1,0 0 0,0 0-1,-1-1 1,1 1 0,0 0-1,0-1 1,0 0 0,-1 1-1,0-2 203,-9-8-4986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2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12390,'0'0'1008,"0"0"-47,0 0-961,0 0-225,0 0 225,0 0-16,110 8-1440,-78-23-4387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44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10837,'0'0'912,"-19"124"-639,14-31-241,3 5-64,2-61-2610,0-11-6226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33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9748,'0'0'617,"0"0"-25,0 0-429,0 0 48,0 0 357,28 2 326,-4-1-725,73 4 942,52-7-1111,32-15 1269,18-11-1269,106-12 476,-145 29-299,0 6 1,40 10-178,-158-2 22,0 3-1,-1 1 1,0 2 0,8 4-22,153 56 233,-57-17 183,-119-46 526,-17-4-2020,-8-1-6027,-1-1 1263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25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9508,'0'0'2449,"0"0"-2449,0 0 48,0 0 369,0 0 639,113 59-127,-65-52-593,0-2-48,-6-2-80,-5-1-192,-5-2 96,-5 0-48,-2 0-64,-7 0-32,-18 0-3073,0 0-7332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0 287 10389,'0'0'1608,"0"0"-330,0 0-365,0 0-622,19 1-427,69 4 285,50 2 579,33-7-728,-125-2 122,-1-2 1,0-2-1,-1-2 0,1-2 1,-2-1-1,2-3-122,-3-2 154,-1-2 1,38-22-155,-60 28 43,0 0 0,-1 0 0,0-2 0,-1-1 1,-1 0-1,0-1 0,-1 0-43,-14 14 250,1 0 1,-1 0-1,0 0 1,0 0-1,0 0 1,0 0-1,-1 0 1,1 0-1,-1 0 1,1-1-251,5-15-3618,3 0-1557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9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14359,'0'0'400,"0"0"-400,0 0-272,0 0 272,129 3 32,-71-18 96,1 1-128,-41 9-2609,-8 4-4547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2:59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6163,'0'0'7059,"0"0"-7059,0 0-320,0 0 320,142 9-16,-37-9 16,-52-14-2289,1-3-3906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0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1 612 32,'0'0'11832,"0"0"-8911,0 0-2977,12-16-5,16-21 105,1 2-1,3 1 1,2 0-44,50-46-164,28-38 164,-74 74-559,-3-1 0,-2-2 0,24-44 559,-42 60 433,-24 58 1647,-26 99-1764,6 2-1,5 0 1,3 29-316,-23 397 159,35-394-104,5-86-37,0-2-11,-3 0 0,-4 6-7,10-70 0,-1 0 1,0 0 0,0-1 0,-1 1-1,0-1 1,-3 5-1,5-10 6,1-1 0,-1 0 0,1 0 0,-1 0-1,0 0 1,0 0 0,1 0 0,-1 0 0,0 0 0,0 0-1,0 0 1,0-1 0,0 1 0,0 0 0,0-1 0,0 1-1,-1 0 1,1-1 0,0 1 0,0-1 0,0 0 0,-1 1-1,1-1 1,0 0 0,-1 0 0,1 0 0,0 0 0,0 0 0,-1 0-1,1 0 1,0 0 0,0-1 0,-1 1 0,1 0 0,0-1-1,0 1 1,0-1 0,-1 1 0,1-1 0,0 0 0,0 0-1,0 1 1,0-1 0,0 0-6,-5-6 11,1 1 0,-1-1 0,2 0 0,-1-1 0,1 1 0,0-1 0,1 1 0,-1-1 0,1 0-1,0-6-10,-5-9 3,2-1 0,1 0 0,1-1-1,0 1 1,2-1 0,1 0 0,2-9-3,0 15 8,1 0 1,0 0-1,2 0 1,0 0-1,1 1 1,1-1-1,0 1 1,2 0-1,7-13-7,16-16-374,2 1 1,1 2-1,3 1 1,1 2 0,2 2-1,2 1 1,13-6 372,-49 39-623,0 0 0,1 1-1,0 0 1,0 0 0,2-1 623,19-4-5901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7748,'0'0'6386,"0"0"-5361,0 0-1025,0 0 0,0 0 208,0 0 80,60 61 160,-23-27-111,-1-4-257,3-1-48,-3-4 16,-2-5 0,-4-3-16,-8-5-32,-8 2-1249,-14-11-2641,0 2-4081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1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0 368 12646,'0'0'2129,"0"0"-1521,0 0-608,0 0-32,0 0 32,75-118 48,-26 73 64,-2-3-64,-4 6 16,-7 0-64,-10-4-784,-26 33-2802,0-1-2833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1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9204,'0'0'1377,"-73"169"-561,58-56 49,9 9 591,6-6-223,4-10-961,32-13-64,13-20-48,7-19-128,4-22 0,2-19-32,-2-13-240,0-21-1761,-2-37-496,-45 18-1553</inkml:trace>
  <inkml:trace contextRef="#ctx0" brushRef="#br0" timeOffset="1">822 101 6115,'0'0'768,"113"-53"289,-68 72 175,-6 23 337,-3 15 512,-10 18-288,-15 13-817,-11 15-111,0 5 31,-33 1-528,-16-1-256,-9-5-16,-12-1 0,-5-11-96,6-10-144,46-71-1569,8-10-2304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4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7571,'0'0'1583,"0"0"-1178,14-14-341,48-49-8,-57 59-50,1 0 1,-1 0-1,1 0 0,0 1 0,0-1 1,0 2-1,0-1 0,1 0 0,-1 1 1,1 1-1,2-2-6,5 2 28,0-1-1,0 2 1,0 0 0,2 0-28,9 1 84,-23-1-68,0 0 0,0 0 1,-1 0-1,1 0 0,0 1 0,0-1 0,0 1 0,-1-1 0,1 1 1,0-1-1,-1 1 0,1 0 0,-1 0 0,1 0 0,-1 0 0,1 0 0,-1 0 1,1 1-1,-1-1 0,0 0 0,0 1 0,0-1 0,0 1 0,0-1 1,0 1-1,0-1 0,0 1 0,0 0 0,-1-1 0,1 1 0,-1 0 0,0 0 1,1 0-17,0 9 178,0-1 1,0 0 0,-1 1 0,0-1 0,-2 8-179,1-3 262,-3 14-27,-1 0 0,-1-1 0,-9 27-235,-6 28 66,9-12-1354,5-1-5273,6-31 3736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4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10069,'0'0'1184,"0"0"-223,0 0-17,0 0-336,0 0-480,0 0-128,18 76-144,-14-76-7363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6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8836,'0'0'320,"0"0"-320,0 0 0,0 0 0,0 0-64,0 0 64,73 29 144,-73 3 545,0 8 15,-7 2-208,-8 4-320,4 1-16,3 7-160,1 4-944,-5-1-4403,1 1 2786,7-45 704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1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13350,'0'0'977,"0"0"-273,0 0-416,0 0-176,0 0-112,0 0-64,0 0 32,0 0 16,23 118-368,-5-66-3314,-13-33-2032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3:06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10021,'0'0'1536,"0"0"-623,0 0-129,0 0 128,0 0-623,0 0-289,-15 28-160,15-22-3602,6-6-4002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4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53 127 13206,'-1'19'515,"-8"271"-320,-12-66-91,9-119-46,3 69-58,12-161-687,-3-14 591,1 1 0,-1-1 0,1 1 0,-1-1 0,1 1 0,-1-1 0,0 0 0,1 1 0,-1-1 0,1 0 0,-1 1 0,0-1 0,0 0 0,1 1 0,-1-1 1,0 0-1,0 0 0,0 1 0,0-1 0,0 0 0,0 0 0,0 1 96,6-41-825,-2 0 0,-2-9 825,4-37-276,0 24 124,3 0 1,3 0 0,3 2-1,22-59 152,-28 94 12,2 1 0,0 1 0,2-1-1,0 2 1,2 0 0,1 0 0,0 2-1,2 0 1,0 1 0,2 0 0,0 2-1,18-13-11,-30 25 15,0 1-1,0 0 0,0 0 0,1 1 0,-1 0 0,1 0 0,0 1 0,1 0 0,-1 1 0,0 0 1,1 0-1,-1 1 0,1 0 0,0 1-14,-9 0 17,0 0 0,0 1 0,0-1 1,0 0-1,0 1 0,0-1 0,0 1 0,-1-1 0,1 1 1,0-1-1,0 1 0,0 0 0,-1-1 0,1 1 1,0 0-1,-1-1 0,1 1 0,-1 0 0,1 0 0,-1 0 1,1 0-1,-1 0 0,0-1 0,1 1 0,-1 0 0,0 0 1,0 0-1,1 0 0,-1 0 0,0 0 0,0 0 1,0 0-1,0 1-17,0 42 524,-1-29-255,0-5-158,0 1 0,-1 0-1,0-1 1,-1 1-1,0-1 1,-1 0-1,0 0 1,-1 0-1,0 0 1,0-1-1,-1 0 1,-5 7-111,-16 19 364,-1-2 0,-18 15-364,41-42 45,-13 12 346,9-9-1260,6-5-2484,17-20 63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81 528,'0'0'2649,"0"0"-810,0 0-316,0 0-322,13 19-201,0-2-757,-8-11-159,1 1-1,-1 0 1,0 1-1,-1-1 1,0 1-1,0 0 1,0 0 0,-1 0-1,-1 0 1,1 1-1,-1-1 1,0 1 0,-1-1-1,0 1 1,-1 4-84,1 103 728,3-100-723,-4-16-7,0 0 0,0 1-1,0-1 1,0 0 0,1 0 0,-1 0-1,0 1 1,0-1 0,1 0-1,-1 0 1,0 0 0,0 0 0,1 0-1,-1 1 1,0-1 0,0 0 0,1 0-1,-1 0 1,0 0 0,0 0 0,1 0-1,-1 0 1,0 0 0,1 0-1,-1 0 1,0 0 0,0 0 0,1 0-1,-1 0 1,0-1 0,1 1 2,0-1-11,1 0 0,-1 0 1,1 0-1,-1-1 0,0 1 0,1-1 0,-1 1 1,0-1-1,0 1 0,0-1 0,0 1 0,0-1 1,0 0-1,0-1 11,11-32-38,0-1-1,0-11 39,-7 21-12,2 1-1,1-1 1,0 2-1,2-1 0,1 2 1,11-18 12,-19 37-146,0 0 0,1 0 0,-1 0 1,1 1-1,0-1 0,0 1 0,0 0 0,1 0 1,-1 0-1,1 1 0,-1 0 0,1 0 0,0 0 1,0 0-1,0 1 0,0-1 0,0 2 0,0-1 1,0 0-1,0 1 0,1 0 0,-1 0 0,3 1 146,2-1-3724,-4 5 205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5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4786,'0'0'1585,"0"0"-176,0 0-33,0 0-31,0 0-65,18 93-383,-25-58-369,3-1-368,4-7-48,0-8-112,0-11 0,17-8-16,9-12-768,2-31-1425,4-13-817,-4-8-879,-5-2 1103</inkml:trace>
  <inkml:trace contextRef="#ctx0" brushRef="#br0" timeOffset="1">196 0 3378,'0'0'2993,"0"0"-1072,0 0-1409,0 0-400,0 0-224,0 0-2113,0 32-1089,0-20 49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5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7555,'0'0'651,"0"0"-322,0 0-15,0 0-15,4 16-115,3 12-136,-1 0 16,1-1 0,7 17-64,-13-42-8,0 1 0,0-1 0,0 0 0,1 1 0,-1-1 0,1 0 0,-1 0 0,1 0 0,0 0 0,0 0 0,0-1 0,0 1 0,0 0 0,0-1 0,1 0 0,-1 1 0,0-1 0,1 0 0,-1 0 0,1 0 0,-1-1 0,1 1 0,0 0 0,-1-1 0,1 0 0,-1 0 0,1 0 0,0 0 0,0 0 8,3 0-67,0-1-1,0 0 0,0 0 0,0-1 0,0 0 0,-1 0 1,1 0-1,0-1 0,-1 1 0,0-1 0,0-1 1,3 0 67,9-10-125,-3 3-135,-1 0 0,2 2 1,8-5 259,-19 11-67,0 1 0,0 1 0,0-1-1,1 0 1,-1 1 0,1 0 0,-1 0 0,1 0 0,-1 1 0,1 0 0,-1 0 0,1 0 0,-1 0-1,1 0 1,4 2 67,-5 0 83,0 0 1,0 0-1,0 0 0,0 1 0,-1 0 0,1-1 0,-1 1 0,1 1 0,-1-1 0,0 0 0,1 2-83,14 14 455,-12-13-409,1 0-1,0 0 1,1-1 0,0 1-1,-1-2 1,1 1 0,1-1-1,-1 0 1,1-1 0,-1 0-1,1 0 1,0-1 0,0 0-1,0-1 1,1 0 0,-1 0-1,6-1-45,-11-1 7,0 0 0,0 0-1,0 0 1,-1 0 0,1-1-1,0 1 1,-1-1 0,1 0-1,-1 0 1,0 0 0,1-1-1,-1 1 1,0-1 0,0 1 0,-1-1-1,1 0 1,-1 0 0,2-3-7,7-10 36,0-1 1,-2 0 0,4-8-37,-4 6 47,23-45 6,19-54-53,-40 86 213,-1 0-1,-1-1 1,-2 0 0,3-31-213,-9 64 2410,1 8-988,2 29-610,4 51-779,-3 238 274,-5-228-238,0-90-164,0 8 93,-1 1 0,0-1 0,-1 1 2,1-13-238,1-1 1,-1 0 0,0 1-1,0-1 1,0 0-1,0 1 1,-1-1-1,1 0 1,-1 0-1,0 0 1,0 0 0,0 0-1,0-1 1,0 1-1,-1-1 1,-1 3 237,3-5-73,0 1 1,0-1 0,0 0 0,1 1 0,-1-1-1,0 0 1,0 0 0,0 1 0,0-1 0,0 0-1,0 0 1,0 0 0,1 0 0,-1 0-1,0 0 1,0 0 0,0-1 0,0 1 0,0 0-1,0 0 1,0-1 0,1 1 0,-1 0-1,0-1 1,0 1 0,0-1 0,1 1 0,-1-1-1,0 1 1,1-1 0,-1 0 0,0 1-1,1-1 1,-1 0 0,1 0 0,-1 1 0,1-1-1,-1 0 1,1 0 0,0 0 0,-1 0-1,1 1 1,0-2 72,-6-12 78,2 1-1,0-1 0,0-1 0,1 1 1,1-1-1,0-10-77,-1-97 944,3 105-783,-1 7 62,2 0-1,-1 1 1,2-1-1,-1 0 1,1 1-1,0-1 1,1 1-1,0 0 1,1 0-1,0 0 1,3-4-223,-3 7 90,0 0 1,1 0 0,-1 0-1,1 1 1,1 0-1,-1 0 1,1 0 0,0 1-1,0 0 1,0 0 0,0 0-1,1 1 1,0 0-1,-1 0 1,6-1-91,11-1 17,1 0 0,-1 1 0,1 1 0,-1 1-1,1 2 1,18 1-17,-6-1-744,-13 0-4392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6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32 13542,'0'0'262,"2"15"-206,3 24 30,-2 0 1,-2 10-87,-1-29-25,-1 1-1,-1-1 1,-1 0 0,0 0-1,-2 0 1,-1 3 25,4-16-21,3-12-18,-1 1 0,1 0 1,-1-1-1,0 1 0,0-1 1,-1-2 38,1-21-134,3 10 130,0 0 0,1 0 0,1 0 0,0 0 0,1 1 0,1 0 0,1 0 0,1 1 0,0 0 0,1 1 0,0 0 0,4-3 4,-9 14-2,0-1 0,0 1 1,0 1-1,1-1 0,0 1 0,0 0 0,0 0 0,0 1 0,0-1 0,0 2 0,1-1 1,-1 1-1,1-1 0,-1 2 0,1-1 0,-1 1 0,1 0 2,1 0-85,-1 0-1,0 1 1,0-1 0,0 1-1,0 1 1,0 0 0,0 0-1,0 0 1,-1 1-1,1 0 1,-1 0 0,0 0-1,1 1 1,-2 0 0,3 1 85,-1 1-5635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7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29 1329,'0'0'8435,"0"0"-5692,0 0-1903,0 0-173,0 0 62,-18-7-108,1 1-510,-1 1-1,1 0 0,-10 0-110,25 5 15,-1 0 0,0 0 0,0 0 1,0 1-1,0-1 0,1 1 0,-1 0 0,0 0 0,0 0 0,1 0 0,-1 1 0,1-1 0,-1 0 1,1 1-1,0 0 0,0 0 0,-1 0 0,1 0 0,0 0 0,1 0 0,-1 0 0,0 0 0,1 1 0,-1-1 1,1 1-1,-1 1-15,-3 3 45,-1 4-26,0 0 0,0 1 0,1 0 0,0 0 0,1 0 0,1 0 0,0 0 0,1 1 0,0 0 1,0-1-1,2 1 0,0 0 0,0 3-19,0-15-10,0 1-1,0-1 1,0 1 0,0-1-1,1 1 1,-1-1 0,0 1-1,1 0 1,-1-1 0,1 0 0,0 1-1,-1-1 1,1 1 0,0-1-1,0 0 1,0 0 0,0 1-1,0-1 1,0 0 0,0 0 0,0 0-1,1 0 1,-1 0 0,0 0-1,1-1 1,-1 1 0,0 0-1,1-1 1,-1 1 0,1-1 0,-1 1-1,1-1 1,-1 0 0,1 1-1,0-1 1,-1 0 0,1 0-1,-1 0 1,1 0 0,1-1 10,2 1-114,0-1 1,0 0-1,0 0 1,-1 0-1,1 0 1,0-1-1,0 0 1,-1 0-1,1 0 1,-1-1-1,0 1 1,4-4 113,7-9-436,0-2 0,-2 1 1,0-2-1,-1 1 0,0-2 1,-2 0-1,5-11 436,7-12-141,-20 39 160,-2 30 343,-1 25 323,-1-28-462,2 0 1,1 1 0,3 19-224,-4-43-1,0 1 1,1-1 0,-1 0 0,0 0 0,1 1-1,0-1 1,-1 0 0,1 0 0,-1 0 0,1 0-1,0 0 1,0 0 0,0 0 0,0 0-1,0 0 1,0 0 0,0-1 0,0 1 0,0 0-1,0-1 1,0 1 0,0 0 0,0-1-1,1 0 1,-1 1 0,0-1 0,0 0 0,1 1-1,-1-1 1,0 0 0,1 0 0,0 0-3,1 0 0,0 0 1,-1 0-1,1-1 0,0 1 0,-1-1 1,1 1-1,0-1 0,-1 0 0,1 0 1,-1 0-1,0-1 0,1 1 0,-1 0 1,1-1 2,6-6 25,0-1 0,-1 0 0,0 0 0,0 0 0,-1-1 0,-1 0 1,1 0-1,1-6-25,12-26 740,8-26-740,-17 42 649,-11 26-618,0-1 0,0 1 1,0-1-1,0 1 0,0-1 1,0 1-1,1-1 0,-1 1 0,0-1 1,0 1-1,1-1 0,-1 1 1,0-1-1,1 1 0,-1 0 1,0-1-1,1 1 0,-1 0 0,0-1 1,1 1-1,-1 0 0,1-1 1,-1 1-1,1 0 0,-1 0 0,1-1 1,-1 1-1,1 0 0,-1 0 1,1 0-1,-1 0 0,1 0-31,0 0 12,0 1 0,0-1 0,0 1 0,-1 0-1,1 0 1,0-1 0,0 1 0,-1 0 0,1 0 0,-1 0-1,1 0 1,-1-1 0,1 1 0,-1 0 0,1 1-12,12 40-47,-13-41 65,7 33 59,-5-23-51,0 0 1,0 0-1,1-1 0,1 1 0,0-1 0,3 6-26,-6-14-5,0 0 0,0-1 0,0 0 0,0 1 0,0-1-1,1 1 1,-1-1 0,1 0 0,-1 0 0,1 0 0,-1 0-1,1 0 1,-1 0 0,1 0 0,0-1 0,-1 1 0,1-1-1,0 1 1,0-1 0,0 1 0,-1-1 0,1 0 0,0 0-1,0 0 1,0 0 0,0 0 0,-1-1 0,1 1 0,0 0-1,0-1 1,0 1 0,-1-1 0,1 0 5,8-2-15,-1-1 0,0-1 0,0 1 1,0-1-1,2-3 15,-8 6 10,2-1-15,0 0 1,0 0-1,0 0 1,0 1-1,1 0 1,-1 0-1,1 0 0,-1 1 1,1 0-1,0 0 1,-1 0-1,1 1 1,1 0 4,-5 0-3,-1 1 0,1-1 0,-1 1 0,1-1-1,-1 1 1,1 0 0,-1 0 0,0 0 0,1 0 0,-1 0 0,0 0 0,0 0 0,0 0 0,0 0 0,0 1 0,0-1-1,0 0 1,0 1 0,0-1 0,-1 1 0,1-1 0,0 1 0,-1-1 0,1 1 0,-1 1 3,13 49-621,-11-41 169,4 21-1086,-3-15-1876,-2-11 2008,1 4-5031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8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32 2673,'0'0'3583,"0"0"-2438,0 0-758,0 0 218,0 0-21,4-5-245,14-15-149,-17 16 5025,-7 2-3513,-7 3-2080,7 2 415,0 0 1,-1 0-1,1 0 1,1 1-1,-1 0 0,0 0 1,1 0-1,0 1 1,0 0-1,-4 4-37,6-5-8,-1-1-1,1 2 0,0-1 1,0 0-1,1 1 0,-1-1 1,1 1-1,0 0 0,0-1 1,0 1-1,1 0 0,-1 0 1,1 1-1,0 3 9,2-5-27,0-1 0,0 1-1,1-1 1,-1 1 0,1-1 0,0 0-1,-1 1 1,2-1 0,-1 0 0,0 0 0,1-1-1,-1 1 1,1 0 0,0-1 0,0 0-1,0 1 1,0-1 0,0 0 27,2 2-16,1 0 0,-1 1-1,-1 0 1,1 0 0,4 5 16,-1 6 6,0 0-1,-1 0 0,-1 0 1,0 1-1,-1-1 0,-1 1 1,-1 1-1,0-1 1,-1 1-6,2 43 104,-3 58-104,-2-64 61,1-45-49,0 0 1,-1 0 0,-1 0 0,-1 6-13,3-14 5,-1 1 0,1-1 0,-1 0 0,1 0 0,-1 0 0,0 0 0,0 0 1,0 0-1,0 0 0,0-1 0,0 1 0,-1 0 0,1 0 0,-1-1 0,1 1 0,-1-1 0,1 1 0,-1-1 1,0 0-1,0 0 0,0 0 0,0 0 0,1 0 0,-3 1-5,3-2 0,1 0 0,-1 0 0,1 0 1,-1 0-1,1 0 0,-1 0 0,1-1 0,-1 1 0,0 0 0,1 0 0,-1 0 0,1-1 1,-1 1-1,1 0 0,-1 0 0,1-1 0,-1 1 0,1 0 0,0-1 0,-1 1 0,1-1 1,-1 1-1,1-1 0,0 1 0,0 0 0,-1-1 0,1 1 0,0-1 0,0 1 1,-1-1-1,1 0 0,0 1 0,0-1 0,0 1 0,0-1 0,0 1 0,0-1 0,0 1 1,0-1-1,-1-28-27,1 21 22,0-30-44,2 0-1,3-16 50,-2 37-115,1 0-1,0 0 1,1 0-1,1 1 1,0 0-1,5-8 116,4-3-1149,1-1 0,1 2 0,5-4 1149,-3 11-3706,-4 12-2643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38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0 217 12454,'0'0'531,"0"0"-379,0 0-112,0 0 26,21 8 73,66 23-53,-85-30-87,1 0 0,-1-1 1,1 1-1,-1-1 1,1 0-1,-1 1 1,1-1-1,-1 0 1,1-1-1,-1 1 0,1 0 1,-1-1-1,1 1 1,-1-1-1,1 0 1,-1 0-1,0 0 1,1 0-1,-1 0 1,0 0-1,0-1 0,2-1 1,-1 0-58,1-1-1,-1 1 0,-1-1 0,1 0 1,0 0-1,-1 0 0,0-1 0,1-3 59,0 3-118,1-8 83,0 0 0,0 0 0,-1 0 0,-1-1-1,0 1 1,-1-1 0,-1 0 0,0 1 0,-1-3 35,1 6-7,0 7 48,1 1 0,-1 0 0,-1 0 0,1 0 0,0 0 0,0 0-1,-1 0 1,1-1 0,-1 1 0,0 0 0,0 0 0,1 0-1,-1 1 1,-1-1 0,1 0 0,0 0 0,0 0 0,-1 1 0,1-1-1,-1 1 1,1-1 0,-1 1 0,0-1 0,1 1 0,-1 0 0,0 0-1,0 0 1,0 0 0,0 0 0,0 1 0,0-1 0,0 0 0,0 1-1,0 0 1,0-1 0,0 1 0,-1 0 0,1 0 0,0 0 0,0 0-1,0 1 1,0-1 0,0 0 0,0 1 0,0 0 0,0-1-1,0 1 1,-1 0-41,0 1 51,1-1 1,-1 1-1,1 0 0,-1-1 0,1 1 0,0 0 1,-1 0-1,1 1 0,0-1 0,1 0 0,-1 1 0,0-1 1,1 1-1,-1 0 0,1-1 0,0 1 0,-1 1-51,-14 53 341,14-51-295,-2 24 221,0 0 0,2 0-1,1 0 1,2 15-267,-1-40 27,1 2-34,-1 0 0,1 1 0,0-1 0,0 0 0,1 0 0,0 0 0,0 0 0,1-1 0,0 1 0,0 0 0,0-1 0,1 0 1,0 0-1,0 0 0,1 0 0,-1-1 0,1 0 0,1 0 0,-1 0 0,1 0 0,0-1 0,0 0 0,0 0 0,0-1 0,0 1 0,1-1 0,0-1 0,0 1 1,0-1-1,1 0 7,10-2-2287,-7-5-4006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11045,'0'0'750,"0"0"-422,0 0-224,8 13-107,-3-4-4,-4-6 5,1 0 1,0 0-1,-1 1 1,1-1-1,0 0 1,1-1-1,-1 1 1,0 0-1,1-1 1,0 1-1,-1-1 1,1 0-1,0 1 1,0-2-1,0 1 1,0 0-1,1-1 1,-1 1-1,0-1 0,1 0 1,-1 0-1,1 0 1,-1 0-1,1-1 1,0 0 1,4 0-149,0 0 0,0-1 0,1 0 1,-1 0-1,0-1 0,0 0 0,0 0 0,-1-1 1,1 0-1,-1-1 0,1 1 0,-1-1 0,0-1 1,0 0-1,-1 0 0,1 0 0,-1 0 0,4-6 149,17-18-1045,-19 20 905,1-1 0,1 1 0,-1 0-1,1 1 1,1 0 0,0 0 140,-9 7 36,-1 0 0,0 0 0,1 0 0,-1 1 0,0-1 0,1 0 0,-1 1 0,1-1 0,-1 1 0,1 0 0,-1-1-1,1 1 1,-1 0 0,1 0 0,-1 0 0,1 0 0,-1 0 0,1 0 0,-1 1 0,1-1 0,-1 0 0,1 1 0,-1-1 0,1 1 0,-1-1 0,0 1 0,1 0 0,-1 0-1,0 0 1,0-1 0,1 1 0,-1 0 0,0 1 0,0-1 0,0 0 0,0 0 0,0 1-36,3 5 424,0 0 0,0 1 0,-1 0 0,-1-1 0,1 1 0,0 6-424,4 9 59,-2-9 167,1 0 1,0 0-1,1-1 1,3 5-227,-7-13-159,0-1 0,1 0 0,-1 0 0,1 0 1,0 0-1,3 2 159,-5-5-439,0 1 1,0-1 0,0 0-1,0 1 1,1-1-1,-1 0 1,0-1 0,1 1-1,-1 0 1,1-1 0,-1 1-1,0-1 1,1 0-1,0 0 439,-1 0-5362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1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4850,'0'0'2449,"0"0"-1568,0 0-369,0 0-144,0 0-368,0 0-240,4 38-1585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4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8996,'0'0'931,"0"0"-600,0 0-200,0 0 250,0 0-79,2 17-129,11 56-69,-12-68-66,0-1 0,0 1 0,0 0-1,1-1 1,0 1 0,0-1 0,0 1-1,3 3-37,-4-7-60,0 0 1,0 1-1,0-1 0,0 0 0,0 0 0,1 0 0,-1 0 0,0 0 0,1 0 1,-1 0-1,0-1 0,1 1 0,-1 0 0,1-1 0,-1 1 0,1-1 0,1 1 60,0-2-102,0 1-1,0 0 1,0-1 0,0 1-1,0-1 1,0 0-1,0 0 1,0 0-1,-1 0 1,1-1-1,0 1 1,-1-1-1,1 0 1,-1 0-1,1 1 1,-1-2 0,0 1-1,0 0 1,2-2 102,0-1-40,5-5 172,0 0 0,1 0 0,1 1 0,8-6-132,-15 13 103,-1 0 0,1 0 1,0 0-1,-1 0 0,1 1 1,0-1-1,0 1 0,0 0 0,0 1 1,0-1-1,0 0 0,0 1 1,0 0-1,0 0 0,0 0 1,0 1-1,0 0 0,3 0-103,-4 1 48,0-1-1,1 1 0,-1 0 0,0 0 1,-1 1-1,1-1 0,0 0 0,-1 1 1,1 0-1,-1 0 0,0 0 0,0 0 1,0 0-1,0 0 0,0 0 0,-1 1 1,1 0-48,1 4-84,1 0 1,-1 0 0,0 1 0,-1 0 0,0-1 0,0 7 83,-1-5-3095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5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173 335 9332,'0'0'2812,"0"0"-1152,0 0-500,0 0-247,-19-1-92,-63 3-156,79-2-643,0 1 0,-1 0 0,1 1 0,-1-1 0,1 0 0,0 1 0,0 0 0,0 0 0,0 0 0,0 0 0,0 0 0,1 0 0,-1 1 0,1-1 0,-1 1 0,1 0 0,0 0 0,0 0 0,0 0 0,0 0 0,1 0 0,0 0 0,-1 1 0,1-1 0,0 1 0,0-1 0,1 0 0,-1 3-22,-1 0 9,1 0-1,0 0 1,0 0 0,1 0 0,0 0-1,0 0 1,0 0 0,1 1-1,-1-1 1,2 0 0,0 4-9,0-7-1,-1 1 0,1-1 0,-1 0 0,1 0 0,0 0 0,1 0-1,-1 0 1,0 0 0,1-1 0,-1 1 0,1-1 0,0 0 0,0 1 0,0-1 0,0-1 0,0 1 0,1 0 0,-1-1 0,0 0 0,2 1 1,7 1-73,0 0 0,1 0 1,-1-1-1,1-1 0,-1 0 1,1-1-1,0 0 0,-1-1 1,1 0-1,0-1 1,6-2 72,-5 1-561,-1-1 0,0 0 0,0-1 0,0-1 0,-1 0 0,7-4 561,3-5-2561,0 0 0,-1-2 0,12-11 2561,-15 2-2556,-9 4 251</inkml:trace>
  <inkml:trace contextRef="#ctx0" brushRef="#br0" timeOffset="1">590 1 5939,'0'0'2894,"0"0"-4,0 0-401,0 0-846,0 0-536,3 0-429,-3 0-667,1 0 0,-1 0 0,1 0 0,-1 0-1,1 0 1,0 0 0,-1 0 0,1 1 0,-1-1 0,1 0 0,-1 1 0,1-1 0,-1 0-1,1 1 1,-1-1 0,1 0 0,-1 1 0,0-1 0,1 1 0,-1-1 0,0 1-1,1-1 1,-1 1 0,0-1 0,1 1 0,-1-1 0,0 1 0,0-1 0,0 1-1,0-1 1,1 1 0,-1 0 0,0-1-11,1 27 83,-1-17-34,1 91 39,1-2-211,-6 22 123,-1-97-891,-1-14-1168,-3-6-3987,1-4-1485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5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26 372 4450,'0'0'3700,"0"0"-768,0 0-691,0 0-1035,0 0-619,-6-10-347,2 3-215,2 5-18,0-1 1,0 0-1,0 0 1,1 0-1,-1-1 0,1 1 1,0 0-1,-1-2-7,2 5 3,0-1 1,0 1-1,0-1 0,0 1 0,0-1 0,0 0 0,0 1 0,0-1 1,0 1-1,0-1 0,1 1 0,-1-1 0,0 1 0,0-1 0,0 1 1,1-1-1,-1 1 0,0-1 0,1 1 0,-1-1 0,0 1 0,1-1-2,0 0 8,0 1 1,0-1-1,1 0 1,-1 1 0,0-1-1,0 1 1,1-1 0,-1 1-1,0 0 1,1-1 0,-1 1-1,1 0 1,-1 0 0,1 0-10,163-5 427,22-1-1270,-142 2-5056,33-8 5899,-64 10-193,-1 0 0,0 1 0,9 1 193,-21 3 317,0 1 0,0-1 1,-1 1-1,1-1 1,-1 1-1,0-1 0,0 1 1,-1 2-318,1-2 403,0 226 2407,0-230-2961,0 0 1,0 0 0,0 1-1,1-1 1,-1 0 0,0 0-1,0 0 1,0 0 0,0 0-1,0 0 1,1 0-1,-1 0 1,0 0 0,0 0-1,0 0 1,0 0 0,1 0-1,-1 0 1,0 0 0,0 0-1,0 0 1,0 0 0,1 0-1,-1 0 1,0 0 0,0 0-1,0 0 1,0 0 0,1 0-1,-1 0 1,0 0 0,0 0-1,0 0 1,0 0-1,0-1 1,0 1 0,1 0-1,-1 0 1,0 0 0,0 0-1,0 0 1,0 0 0,0-1-1,0 1 1,0 0 0,0 0-1,0 0 1,1 0 150,1-16-6374</inkml:trace>
  <inkml:trace contextRef="#ctx0" brushRef="#br0" timeOffset="1">567 95 4354,'0'0'5667,"-4"-90"-4595,4 85-768,0 5-304,0 0-208,0 12-1409,4 10-2913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6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87 9652,'0'0'2951,"0"0"-1185,0 0-493,0 0-75,0 0-198,-12 4-360,-38 16-277,47-19-355,1 0 0,0 1 0,0-1 0,0 1 0,0-1 0,0 1 0,0 0 0,0 0 0,0 0 0,1 0 0,-1 0 0,1 0 0,0 0-1,0 1 1,-1-1 0,1 0 0,1 1 0,-1-1 0,0 2-8,-1 3-3,1 0 0,1 0 0,-1 0-1,1 1 1,1 3 3,-1-1 15,0-5-12,0 0 0,0-1 1,0 1-1,1 0 1,0 0-1,0-1 0,0 1 1,1 0-1,-1-1 0,1 1 1,0-1-1,1 2-3,-1-4-4,0 1 0,1-1 0,-1 1 0,0-1 0,1 0 0,-1 0-1,1 0 1,-1-1 0,1 1 0,0 0 0,0-1 0,0 0 0,0 0 0,0 0 0,0 0 0,0 0 0,1-1-1,-1 1 1,0-1 4,1 1-10,1 0-1,-1-1 1,1 1-1,-1-1 1,1 0-1,0-1 1,-1 1-1,1-1 1,-1 0-1,0 0 1,1 0-1,0-1 11,-3 1-19,1-1 0,0 0 0,-1 0 0,0 1 0,1-2 0,-1 1 0,0 0 0,0 0-1,0-1 1,-1 1 0,1-1 0,-1 0 0,1 1 0,-1-1 0,0 0 0,0 0 0,0 0 0,0 0 19,3-16-29,0 0 0,-1 0 0,-1-1 1,-1 1-1,-1-1 0,-2-17 29,0-10 37,3 43 11,-1 0 0,0 0 1,0 0-1,-1 0 0,1 0 0,-1 0 1,0 0-1,0 0 0,-1 0 0,1 0 1,-2-2-49,16 7-51,-6 3 59,0 0 0,-1 0 0,0 0 0,0 0 0,0 1 0,0 0 0,-1 1 0,0-1 0,0 1 0,4 6-8,-4-5 8,1 1 0,1-1 0,0 0 0,0-1 0,0 0 0,0 0 0,3 1-8,-4-4-12,0-1-1,0 0 1,0 0 0,1 0-1,-1-1 1,0 0 0,1 0-1,-1-1 1,5 0 12,-3 0-16,0 1-1,0 0 1,0 0 0,0 1-1,1 0 17,-7-1-1,1 0 0,0 0 0,0 1 0,0-1 0,-1 1 0,1 0 0,-1 0 0,1-1 0,-1 2 0,0-1 0,1 0 0,-1 0 0,0 1 0,-1-1 0,2 3 1,6 12-101,-1 1 0,-1 0 0,-1 0 0,0 1 0,-1 1 101,4 11-2214,-8-24-2406,-1-7-3886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6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27 10117,'0'0'2043,"0"0"-738,0 0-227,0 0-22,0 0-231,-17-4-393,-58-16-200,72 20-213,-1-1 0,1 0 1,-1 1-1,1-1 0,-1 1 1,0 0-1,1 0 0,-1 0 0,1 1 1,-1 0-1,1-1 0,-1 1 1,1 0-1,0 0 0,-1 1-19,2-1 4,1 0 0,-1 0-1,0 0 1,1 1 0,-1-1 0,1 1-1,-1-1 1,1 1 0,-1 0 0,1-1-1,0 1 1,0 0 0,0 0 0,0 0-1,0 0 1,1 0 0,-1 0 0,0 1-4,0 3-6,1-1 0,-1 1 0,1 0 0,0 0-1,0 0 1,1 0 0,0 0 0,0-1 0,0 1 0,1 0 0,-1-1 0,1 1 0,1-1 0,0 1 6,24 45 7,-19-38 6,0 1 1,0 0-1,-1 0 0,-1 1 0,-1-1 0,0 1 0,-1 1 0,0-1 1,-2 1-1,1 7-13,-2-18-8,-1 3 75,0-1 0,0 1 0,0 0 0,-1 0 1,0 0-1,0 0 0,-2 1-67,3-7 16,-1 0 0,0 0 0,0 0 0,0 0 0,-1-1 0,1 1 1,0 0-1,-1 0 0,1-1 0,-1 1 0,1-1 0,-1 1 0,0-1 0,0 0 0,0 0 0,0 0 0,0 0 0,0 0 0,0 0 1,0 0-1,0-1 0,0 1 0,0-1 0,0 1 0,0-1 0,-1 0 0,-1 0-16,0 1-116,3-1-6,0 0-1,0 0 0,-1 1 1,1-1-1,0 0 1,0 0-1,-1 0 1,1 0-1,0-1 1,0 1-1,-1 0 1,1 0-1,0-1 1,0 1-1,0-1 1,0 1-1,-1-1 0,1 0 1,0 1-1,0-1 1,0 0 122,-10-15-7110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6179,'0'0'4244,"0"0"-3211,0 22-854,0 152 440,-7-85 841,-5 15-1460,1-10-1112,6-13-7003,5-101 5714,0-4 907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9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9909,'0'0'656,"0"0"-400,0 0-112,98-39 560,-59 31 145,4 0-385,4-3-272,0 5-32,-6-1-160,-5 3 80,-6 3-32,-11 1 0,-4 0-48,-12 0-1601,-3 17-3041,0-5-64,-11-2 2145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29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9124,'0'0'2401,"0"0"-2369,0 0-32,0 0 288,0 0 273,0 0-49,109 10-128,-69-17-224,3 0-64,-8 2 0,-3 2 48,-9 3-144,-23 0-6018,0 0-305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44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48,'0'0'1473,"0"0"11076,0 0-11604,0 0-785,0 0 16,0 0 32,17 4-128,-11-3-80,1 10-128,-1 4-2049,-4-5-4130,-2 0 1697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4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7844,'0'0'336,"0"0"-336,0 0-5731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2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83 10309,'0'0'736,"0"0"30,0 0 186,0 0 265,0 0-195,-4-9-502,-9-17-438,7 18-88,7 19-25,23 76 68,-10-38 22,2 16-59,-1 29 191,-3 27-191,5 27 44,-16-137-41,1 0 0,0 0-1,1 0 1,0 0 0,1 0 0,0 0 0,1-1-1,0 1-2,-3-8-18,-1-1-1,1 1 1,0-1-1,0 0 1,0 1-1,0-1 1,1 0-1,-1 0 0,1 0 1,-1-1-1,1 1 1,-1-1-1,1 1 1,0-1-1,0 0 1,0 0-1,0 0 1,0 0-1,0-1 1,0 1-1,0-1 0,0 0 1,0 1-1,0-1 1,0-1-1,0 1 1,0 0-1,0-1 1,0 0-1,0 0 1,0 1-1,1-2 19,2 0-31,0-1-1,0 0 1,1 0 0,-2-1-1,1 0 1,0 0 0,-1 0-1,0 0 1,0-1 0,0 0-1,0 0 1,3-6 31,8-12-50,-1-1-1,8-15 51,-9 14-17,137-277 115,-40 75-59,-85 184-2566,-25 40-1224,-1 3-1483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4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1 213 848,'0'0'7820,"13"-18"-6257,-5 8-1562,-1 0-1,1 0 0,1 1 0,0 0 0,0 1 0,1-1 1,0 2-1,0 0 0,1 0 0,0 1 0,0 0 0,0 1 1,1 0-1,0 1 0,9-3 0,53-9 18,0 3-1,19 1-17,155-6 89,-217 16-72,553-12 341,286 39-358,261-12 112,-793-23-67,238-2-5,-507 12-132,-41 0 3103,-28 0-5303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0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309 803 960,'0'0'6049,"0"0"-4587,0 0-1262,0 0-22,-17-10 119,-55-31 103,65 38-314,1 0 1,-1 1 0,0-1-1,0 1 1,0 0-1,0 1 1,0 0 0,0 0-1,-1 1 1,1-1-1,0 2 1,-4-1-87,-12 1 161,19-1-129,0 0 1,-1 1-1,1-1 0,0 1 0,0 0 0,-1 0 0,1 1 1,0-1-1,0 1 0,0 0 0,1 0 0,-1 0 0,0 0 1,1 1-1,-1 0 0,1-1 0,0 1 0,0 0 0,0 1 1,0-1-1,0 0 0,1 1 0,0 0 0,0-1 0,0 1 0,0 0 1,0 0-1,1 0 0,-1 0 0,1 1 0,0-1 0,1 0 1,-1 0-1,1 1 0,0-1 0,0 2-32,-1 0-9,1 0-1,0 0 1,0 1-1,0-1 1,1 0-1,0 0 1,1 0-1,-1 0 1,1 0-1,0 0 1,0 0-1,3 4 10,-2-6-16,0 0-1,0 0 1,1 0 0,-1-1-1,1 1 1,0-1 0,0 0-1,0 0 1,0-1-1,1 1 1,-1-1 0,1 0-1,-1 0 1,1 0-1,0-1 1,2 1 16,1 1-103,0-1 0,1-1 1,-1 1-1,0-1 0,1 0 0,-1-1 0,0 0 1,1-1-1,-1 0 0,1 0 0,5-2 103,-7 1-37,0 0-1,-1-1 0,1 0 1,-1 0-1,0-1 1,0 0-1,0 0 1,0 0-1,-1-1 0,1 0 1,-1 0-1,-1 0 1,1 0-1,-1-1 38,14-19 7,-2-1-1,0-1 1,-2-1 0,-1 0-1,-2 0 1,0-1-1,-2 0 1,0-8-7,14-64 48,4-78-48,-25 163 1,13-99 417,-5-1 1,-4-13-419,-6 129 667,0 0-37,0 16 10,-10 654 449,8-626-1066,-1 21 10,6 59-33,-3-116-217,1-1 1,0 0 0,0 0-1,1 1 1,0-1 0,0 0-1,1-1 1,0 1-1,0 0 1,2 2 216,-5-9-153,0 1-1,0-1 1,0 0-1,1 0 1,-1 1 0,0-1-1,0 0 1,0 0-1,0 0 1,1 1 0,-1-1-1,0 0 1,0 0-1,0 0 1,1 1 0,-1-1-1,0 0 1,0 0-1,1 0 1,-1 0 0,0 0-1,0 0 1,1 0-1,-1 1 1,0-1 0,1 0-1,-1 0 1,0 0-1,0 0 1,1 0 0,-1 0-1,0 0 1,0 0-1,1-1 1,-1 1 0,1 0 153,3-5-5662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0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11077,'0'0'53,"0"0"-95,16-2 18,53-11 34,-65 11-6,0 1 0,-1-1 0,1 1 0,0-1-1,-1 0 1,0-1 0,0 1 0,1 0 0,-1-1-1,-1 0 1,1 0 0,0 0 0,-1 0 0,1 0-1,-1 0 1,0-1 0,0 1 0,1-4-4,3-3-2,1-2 9,0-2 1,0 1-1,-1-1 0,-1 0 0,0 0 1,-1 0-1,0-1 0,-2 0 1,1 1-1,-2-1 0,0-11-7,-1 25 16,0 0 0,0-1-1,0 1 1,-1 0 0,1 0 0,-1-1-1,1 1 1,-1 0 0,1 0 0,-1 0-1,0 0 1,1 0 0,-1 0 0,0 0-1,0 0 1,0 0 0,0 0 0,0 0 0,0 0-1,0 1 1,0-1 0,0 0 0,0 1-1,-1-1 1,1 1 0,0-1 0,0 1-1,-1 0 1,1-1 0,0 1 0,0 0-1,-1 0 1,1 0 0,0 0 0,-1 0-1,1 0 1,0 0 0,0 0 0,-1 1-16,-3-1 74,1 1 1,0-1 0,0 1 0,0 0 0,1 0 0,-1 0 0,0 1-1,0-1 1,0 1 0,1 0 0,-1 0 0,1 1 0,-2 0-75,-3 6 98,0 0 1,1 0 0,0 1 0,1-1 0,0 1 0,1 1 0,0-1 0,0 1 0,1 0-1,-2 11-98,0 0 113,2 1 0,0 0 0,1-1-1,2 1 1,0 6-113,1-22 5,-1 1 0,2-1-1,-1 0 1,1 1 0,0-1 0,0 0-1,1 0 1,0 1 0,1-1 0,-1-1-1,1 1 1,0 0 0,1-1-1,0 1 1,0-1 0,0 0 0,1 0-1,0-1 1,0 0 0,0 1 0,1-2-1,2 3-4,-4-4-56,1 1-1,0-1 1,0 0 0,1-1-1,-1 1 1,0-1-1,1 0 1,2 0 56,18-1-2977,-2-6-5003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1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1 614 11973,'18'5'-53,"-1"1"28,-6-2 15,0 0 0,1-1 1,-1 0-1,1-1 1,0 0-1,0-1 0,0 0 1,0-1-1,8-1 10,-7-1-24,-1-1 0,1 0 0,-1-1-1,0-1 1,0 0 0,0 0 0,-1-1 0,0-1-1,0 0 1,0 0 0,-1-1 0,0-1 0,-1 0 0,1 0-1,6-9 25,0-2-314,-1-1 0,0 0 0,-1-1 0,-2 0 0,0-1 0,-2-1 0,5-13 314,-4 3-233,-2-1 0,-1 0 0,-2 0 0,-2-1 0,0 0 0,-3-27 233,-1 59 48,1 1 0,-1-1 0,-1 1 0,1-1 0,0 1 0,-1 0 0,0-1 0,0 1 0,0-1 0,0 1 0,0 0 0,-1 0 0,1 0 0,-1 0 1,-1-2-49,0 3 209,1 0 0,0 0 1,-1 1-1,1-1 1,-1 1-1,0-1 0,0 1 1,1 0-1,-1 0 1,0 1-1,0-1 0,0 0 1,0 1-1,0 0 1,0 0-1,0 0 1,0 0-1,0 0-209,0 0 76,1 0 0,0 1 0,-1-1 0,1 1 0,0-1 0,0 1-1,-1 0 1,1 0 0,0 0 0,0 0 0,0 0 0,0 0 0,0 0 0,0 1 0,0-1 0,1 1 0,-1 0 0,0-1 0,1 1 0,-1 0-1,1 0 1,0 0 0,0 0 0,-1 2-76,-3 6-5,0 1 0,1 0 0,1 0 0,-2 8 5,2-6 68,-12 48-28,4 1 0,2 1 0,2 7-40,-5 194 143,12-239-123,-4 212 78,-14 256 63,16-471-154,-1 15 4,-2 0 0,-4 10-11,7-37 11,0-1-1,-1 1 1,-1-1-1,1 0 0,-1 0 1,-1 0-1,0 0 0,0-1 1,-1 0-1,-5 7-10,8-13-3,1 1-1,-1-1 0,1 0 1,-1 0-1,0 0 1,1 0-1,-1-1 0,0 1 1,0-1-1,0 1 1,-1-1-1,1 0 0,0 0 1,0-1-1,-1 1 1,1-1-1,0 0 0,-1 1 1,1-1-1,0-1 1,-1 1-1,1 0 0,0-1 1,-1 0-1,1 0 1,0 0-1,0 0 0,0 0 1,0-1-1,0 1 1,0-1-1,0 0 0,0 0 1,1 0-1,-1 0 1,1 0-1,-1-1 0,1 1 1,0-1-1,0 1 4,-8-13-98,1 0 0,1-1 0,0 0 0,1 0-1,1-1 1,0 0 0,2 0 0,-3-16 98,1-3-82,2-1-1,1 0 1,2-29 82,2 57-17,1 0 0,-1 1 1,1-1-1,1 0 0,-1 1 0,2-1 1,-1 1-1,1 0 0,0 0 1,1 1-1,0-1 0,0 1 0,0 0 1,1 0-1,0 0 0,1 1 1,-1 0-1,5-2 17,19-15-55,1 1 0,1 2-1,26-13 56,-52 30 5,69-38 176,1 4 0,2 4 0,2 3 0,0 3-1,27-2-180,-107 28-15,1 1 0,-1 0 0,1 0 0,-1 0 0,1-1 0,-1 1 0,1 0 0,-1-1 0,0 1 0,1 0-1,-1-1 1,1 1 0,-1-1 0,0 1 0,0-1 0,1 1 0,-1 0 0,0-1 0,0 1 0,1-1 0,-1 1-1,0-1 1,0 1 0,0-1 0,0 1 0,0-1 0,0 0 0,0 1 0,0-1 0,0 1 0,0-1 0,0 1 15,0-5-3856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7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0 506 12262,'0'0'-617,"23"2"433,-7 0 179,-5-1 13,0 0 1,1 0 0,-1-1-1,0 0 1,0-1 0,1 0-1,-1-1 1,0 0-1,0-1 1,-1 0 0,1-1-1,0 0 1,0-1-9,11-7 49,0-1-1,-1-2 1,-1 0-1,0-1 1,-2 0-1,1-2 1,-2 0-1,-1-1 1,0-1 0,2-4-49,-9 9-82,1 0 0,-2 0 0,0-1 0,-1 0 0,0 0 0,-1 0 0,-1-1 0,-1 0 0,0 0 0,-2 0 0,1-1 0,-2 1 0,-1-1 0,0 1 0,-1-3 82,1 18 11,-1 1 0,1-1 0,-1 0 0,0 0 0,1 1 0,-1-1 0,0 0 0,0 1 0,0-1 0,0 1 0,0-1 0,-1 1 0,1 0 0,0-1 0,-1 1 0,1 0 0,-1 0 0,1 0 0,-1 0 0,1 0 0,-1 0 0,-1 0-11,2 1 52,0-1 0,0 1-1,-1-1 1,1 1 0,0 0-1,-1 0 1,1 0 0,0-1 0,-1 1-1,1 0 1,0 1 0,-1-1 0,1 0-1,0 0 1,-1 1 0,1-1-1,0 0 1,0 1 0,0-1 0,-1 1-1,1 0 1,0-1 0,0 1-1,0 0 1,0 0 0,0 0 0,0 0-1,0 0 1,0 0 0,0 0-1,1 0 1,-1 0 0,0 0 0,0 0-52,-7 17 111,1 0 1,1 1 0,0-1-1,1 1 1,1 0 0,1 1 0,1-1-112,-3 11 31,-54 463 15,8-45-295,49-437 138,-6 30-932,8-40 1006,0 0-1,0 0 1,-1 0 0,1 0 0,-1 0 0,1 0-1,0 0 1,-1 0 0,0 0 0,1 0 0,-1 0 0,0 0-1,1 0 1,-1 0 0,0 0 0,0-1 0,0 1 0,0 0-1,0-1 1,0 1 0,0 0 0,0-1 0,0 1 0,0-1-1,0 0 1,0 1 0,0-1 0,0 0 37,0 0 8,1 0 0,-1-1 0,0 1 0,1 0 0,-1-1 0,0 1 0,1-1 0,-1 1 0,1-1 0,-1 1-1,1-1 1,-1 1 0,1-1 0,-1 0 0,1 1 0,0-1 0,-1 1 0,1-1 0,0 0 0,0 1 0,-1-1 0,1 0 0,0 0 0,0 1 0,0-1 0,0 0 0,0 1 0,0-1 0,0 0-8,-2-28 13,2 24-14,-1-14-9,2-1 1,0 1 0,1 0-1,0-1 1,2 1 0,0 0-1,2 0 1,0 1 0,0 0-1,3-3 10,16-31-37,2 2 0,33-45 37,-39 66-40,1 0 0,1 2 0,2 0 0,0 2-1,10-6 41,-30 27-63,-1 0-1,1 0 0,0 0 1,1 1-1,-1-1 1,1 1-1,-1 0 0,1 1 1,0-1-1,0 1 0,0 1 1,0-1-1,1 1 0,1 0 64,-7 1-6,-1 0 0,0 0-1,0 0 1,0 0-1,0 0 1,1 0 0,-1 0-1,0 0 1,0 0 0,0 0-1,0 1 1,0-1-1,1 0 1,-1 0 0,0 0-1,0 0 1,0 1-1,0-1 1,0 0 0,0 0-1,0 0 1,0 0 0,0 1-1,0-1 1,1 0-1,-1 0 1,0 0 0,0 0-1,0 1 1,0-1-1,0 0 1,0 0 0,0 0-1,-1 1 1,1-1 0,0 0-1,0 0 1,0 0-1,0 1 1,0-1 0,0 0 6,0 4-32,-1 32 145,0-7 455,1-1-1,1 8-567,0-30 97,0 1 0,0-1 1,0 1-1,0-1 0,1 0 0,0 1 0,1-1 1,-1 0-1,1-1 0,1 1 0,-1 0 0,1 0-97,-1-3 8,0 1-1,0-1 0,1-1 0,-1 1 0,1-1 1,-1 1-1,1-1 0,0 0 0,0 0 0,0 0 1,0-1-1,0 0 0,0 1 0,0-1 0,1-1 1,-1 1-1,0-1 0,1 1 0,-1-1 0,0-1 1,1 1-1,-1 0 0,0-1 0,0 0 0,3-1-7,1 0-7,1-1-1,0 0 1,-1-1-1,0 1 0,1-2 1,-2 1-1,1-1 0,0 0 1,-1-1-1,0 0 0,3-3 8,9-13-217,0-1 1,-2-1-1,2-5 217,18-24-177,-34 49 212,-2 3-6,-1 7 446,-1 21 105,-1 30-141,3-52-416,-1-1 0,0 0 0,1 1 0,0-1 0,0 0 0,0 1 0,0-1 0,1 0 0,0 0 0,1 2-23,-1-4-6,-1 0 0,1 0 1,0 0-1,-1 0 0,1 0 1,0-1-1,0 1 0,0-1 0,1 0 1,-1 1-1,0-1 0,0 0 1,1 0-1,-1 0 0,1-1 0,-1 1 1,1-1-1,-1 1 0,1-1 1,-1 0-1,1 0 0,-1 0 1,1 0-1,-1 0 0,1-1 0,-1 1 1,1-1-1,-1 1 0,1-1 6,3-1-27,0 0-1,0 0 1,-1-1 0,1 0-1,-1 0 1,0 0 0,1-1-1,-2 1 1,1-1-1,0 0 1,0-2 27,20-23-170,-17 18 34,1 1 1,1-1-1,0 1 0,3-1 136,-9 8-24,0 0 0,1 0 0,-1 0 0,1 1 0,0 0 0,0 0 0,0 0 0,0 1 0,0-1 0,0 1 0,0 0 0,0 1 0,3-1 24,-5 0 4,1 1-1,-1 0 1,0-1-1,1 1 0,-1 1 1,1-1-1,-1 0 0,0 1 1,1 0-1,-1-1 0,0 1 1,1 1-1,-1-1 1,0 0-1,0 1 0,0-1 1,0 1-1,0 0 0,-1 0 1,1 0-1,0 1 0,-1-1 1,1 1-4,5 5-130,-1 1 0,1-1 0,-2 1 0,1 0 0,-1 0-1,-1 1 1,0 0 0,4 9 130,-8-11-2892,-1-4-3017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7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3666,'0'0'5674,"0"0"-3956,0 0-1542,0 0-141,0 0 56,4 18 16,24 134 215,-28-150-319,1 6 32,1-1 0,-1 1 0,1 0-1,0-1 1,1 1-35,-3-7 2,1 0-1,-1-1 0,0 1 1,1 0-1,-1 0 1,1 0-1,-1 0 1,1-1-1,0 1 0,-1 0 1,1-1-1,0 1 1,0 0-1,-1-1 0,1 1 1,0-1-1,0 1 1,0-1-1,0 1-1,0-1-6,0 0-1,0 0 1,0 0 0,0-1-1,0 1 1,0 0 0,0 0 0,-1-1-1,1 1 1,0 0 0,0-1-1,0 1 1,0-1 0,0 1-1,-1-1 1,1 0 0,0 1 0,0-1-1,-1 0 1,1 1 0,0-1-1,-1 0 1,1 0 6,11-16-519,-2 1 0,0-1-1,-1-1 1,-1 0 0,4-11 519,19-40-1654,-26 60 1588,-4 6 77,-1 1-1,1 0 1,0 0 0,0 0-1,0-1 1,1 1-1,-1 0 1,0 0 0,1 1-1,-1-1 1,1 0 0,0 0-1,-1 1 1,1-1 0,0 1-1,0-1 1,1 1-11,-3 1 9,1 1-1,-1-1 1,1 1 0,-1 0 0,1-1-1,-1 1 1,0 0 0,1-1 0,-1 1-1,0 0 1,1-1 0,-1 1 0,0 0 0,0 0-1,0-1 1,0 1 0,0 0 0,0 1-9,1 1 37,7 46 615,-4-25-263,0 0-1,8 22-388,-10-40 0,0-1 1,0 0-1,0 0 0,1 0 0,-1 0 0,1 0 1,0-1-1,1 1 0,-1-1 0,1 0 1,0 0-1,0 0 0,0 0 0,5 2 0,1-3-1256,-2-3-3595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7443,'0'0'1969,"0"0"144,0 0-419,0 0-304,0 0-285,-19 7-291,6-3-706,5-1-59,-1-1 0,1 2 0,0-1 0,0 1 0,-5 3-49,10-5 15,-1 1-1,1-1 1,0 1 0,0 0-1,0-1 1,1 1 0,-1 1-1,1-1 1,0 0 0,-1 1-1,1-1 1,1 1 0,-1-1-1,0 1 1,1 0 0,0 0 0,0 0-15,-3 13 36,1 0 0,0 0 0,1 0 0,1 0 0,1 1 0,0-1 0,2 5-36,-1-16 0,-1-1-1,1 0 1,1 0 0,-1 0-1,1 1 1,-1-1-1,2-1 1,-1 1 0,0 0-1,1 0 1,0-1-1,0 0 1,0 1 0,1-1-1,-1 0 1,1-1-1,0 1 1,0-1 0,1 1-1,-1-1 1,1-1-1,-1 1 1,1 0 0,0-1-1,0 0 1,8 1-140,0 0 0,0 0 0,0-1 0,1-1 0,-1 0 0,1-1 0,-1 0 0,11-3 140,-23 3-240,1 0 1,-1 0 0,0-1-1,0 1 1,0 0-1,1-1 1,-1 1 0,0-1-1,0 1 1,0-1-1,0 0 1,0 1 0,0-1-1,0 0 1,0 0 239,9-11-6515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8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8164,'0'0'5378,"0"0"-4914,0 0-464,0 0 0,0 0 80,0 0-64,120 30 48,-81-30 33,-7-12-97,-22 1-3122,-8-1-7635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6:5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10917,'0'0'1419,"0"0"-912,0 0-144,2 15 192,4 53-248,11 83-206,-7-125-71,-10-25-30,1-1 0,-1 1 0,0-1 0,1 1 0,-1-1 0,0 1 0,1-1 0,-1 0 0,1 1 0,-1-1 0,1 0 0,-1 1 0,1-1 0,-1 0 0,1 0 0,-1 1 0,1-1 1,-1 0-1,1 0 0,-1 0 0,1 0 0,-1 0 0,1 0 0,-1 0 0,1 0 0,0 0 0,-1 0 0,1 0 0,-1 0 0,1 0 0,-1 0 0,1 0 0,-1-1 0,1 1 0,-1 0 0,1 0 0,-1-1 0,1 1 1,-1 0-1,1-1 0,-1 1 0,1 0 0,-1-1 0,0 1 0,1-1 0,-1 1 0,0 0 0,1-1 0,-1 1 0,0-1 0,0 1 0,1-1 0,7-14-20,0-1 0,0 1 1,-2-1-1,0-1 0,0 1 0,-2-1 0,1-4 20,5-16-32,-3 12 25,9-32 21,-14 53-16,0-1 0,0 1 1,0 0-1,0 0 0,0 0 1,1 0-1,0 1 0,0-1 0,0 1 1,2-3 1,-4 5-4,0 0 0,0 0 0,0 1 0,0-1 0,0 0 0,0 0 0,0 1 0,0-1 0,0 1 1,0-1-1,1 1 0,-1-1 0,0 1 0,0 0 0,1-1 0,-1 1 0,0 0 0,0 0 0,1 0 0,-1 0 0,0 0 0,0 0 0,1 1 1,-1-1-1,0 0 0,0 0 0,1 1 0,-1-1 0,0 1 0,0-1 0,0 1 0,0 0 0,0-1 0,0 1 0,0 0 0,0 0 1,0 0-1,0 0 0,0 0 0,0 0 0,-1 0 0,1 0 0,0 0 0,-1 0 0,1 1 4,3 6 2,0 0 0,-1 0-1,0 0 1,0 0 0,1 9-2,7 39 27,-3-15 78,9 26-105,-14-57-27,1 1 0,1 0 0,-1-1 0,2 0 1,-1 0-1,1 0 0,1-1 0,2 3 27,-6-9-364,0 0 0,0 0 0,0 0 0,0-1 0,1 0 0,-1 1 0,1-1 0,0 0 0,-1-1 0,1 1-1,1-1 365,3 1-3617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00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138 177 1697,'0'0'1347,"7"-19"243,19-60-5,-25 75-1272,1 0 1,-1 0-1,-1 0 1,1 0-1,-1 0 0,1-1 1,-1 1-1,0 0 1,-1 0-1,1 0 1,-1-3-314,0 6 188,1-1 1,-1 1-1,1-1 1,-1 1-1,0 0 1,1-1 0,-1 1-1,0 0 1,0-1-1,0 1 1,0 0 0,0 0-1,0 0 1,0 0-1,-1 0 1,1 0 0,0 0-1,0 1 1,-1-1-1,0 0-188,-1 0 136,0 1 0,0-1-1,-1 1 1,1 0 0,0 0 0,0 0-1,0 0 1,0 0 0,0 1-1,0-1 1,0 1 0,0 0-1,0 0 1,0 0 0,0 1-1,0-1 1,0 0 0,1 1-1,-1 0 1,1 0 0,-1 0 0,0 1-136,-5 4 42,1 1 1,0 0 0,0 1-1,1-1 1,0 1 0,1 1 0,0-1-1,0 1 1,1-1 0,0 1-1,1 1 1,-2 7-43,1 1 0,0 1-1,1 0 1,1 0-1,2 1 1,0-1-1,1 7 1,-1-26-6,0 1 0,0-1-1,0 0 1,0 0 0,1 1 0,-1-1 0,0 0-1,1 0 1,-1 0 0,1 0 0,-1 1-1,1-1 1,0 0 0,-1 0 0,1 0 0,0 0-1,0 0 1,-1-1 0,1 1 0,0 0-1,0 0 1,0 0 0,0-1 0,0 1 0,0-1-1,1 1 1,-1-1 0,0 1 0,0-1-1,0 1 1,0-1 0,1 0 0,-1 0 0,0 0 5,2 0-76,-1 0-1,0 0 1,1 0-1,-1-1 0,0 1 1,0-1-1,1 1 1,-1-1-1,0 0 0,0 0 1,0 0-1,0 0 1,0-1-1,0 1 0,0 0 1,0-1-1,-1 1 1,1-1-1,1-1 78,6-9-634,0 0 1,0-1-1,-1 0 1,-1-1-1,3-7 634,30-77-4277,-32 75 3211,21-57-1938,-29 81 3026,0-1 0,0 0 0,0 0-1,1 0 1,-1 0 0,0 0 0,0 1-1,0-1 1,0 0 0,0 0-1,0 0 1,1 0 0,-1 0 0,0 0-1,0 0 1,0 0 0,0 0 0,0 0-1,1 0 1,-1 0 0,0 1-1,0-1 1,0 0 0,0 0 0,0 0-1,1 0 1,-1 0 0,0 0 0,0-1-1,0 1 1,0 0 0,1 0 0,-1 0-1,0 0 1,0 0 0,0 0-1,0 0 1,0 0 0,1 0 0,-1 0-1,0 0 1,0 0 0,0-1 0,0 1-1,0 0 1,0 0 0,0 0 0,1 0-1,-1 0 1,0 0 0,0-1-1,0 1 1,0 0 0,0 0 0,0 0-1,0 0 1,0 0 0,0-1 0,0 1-22,3 16 446,-3-13-376,4 31 1258,13 74 770,-14-96-1941,0 0-1,0-1 1,2 1-1,-1-1 1,1 0-1,1 0 1,4 6-157,-9-15 10,0 0 0,0 0 1,1-1-1,-1 1 1,1 0-1,0 0 1,-1-1-1,1 1 1,0-1-1,0 0 1,0 0-1,0 1 0,0-1 1,0 0-1,0-1 1,0 1-1,1 0 1,-1-1-1,0 1 1,0-1-1,1 1 0,-1-1 1,0 0-1,1 0 1,-1 0-1,0-1 1,2 1-11,-1-1-8,1 0 1,-1-1-1,1 1 1,-1-1 0,1 0-1,-1 1 1,0-2-1,0 1 1,0 0-1,0-1 1,0 1 0,0-1-1,-1 0 1,1 0-1,1-2 8,12-21 24,0-1 0,-1 0 0,-1-4-24,0 2 350,1 0-1,16-22-349,-31 51 46,0 1-1,0-1 0,0 0 0,0 0 0,0 0 0,0 1 1,0-1-1,0 0 0,0 0 0,0 0 0,1 0 0,-1 1 1,0-1-1,0 0 0,0 0 0,0 0 0,0 0 1,0 1-1,0-1 0,1 0 0,-1 0 0,0 0 0,0 0 1,0 0-1,0 0 0,1 0 0,-1 1 0,0-1 0,0 0 1,0 0-1,0 0 0,1 0 0,-1 0 0,0 0 0,0 0 1,0 0-1,1 0 0,-1 0 0,0 0 0,0 0 1,0 0-1,1 0 0,-1 0 0,0 0 0,0 0 0,0 0 1,0 0-1,1-1 0,-1 1 0,0 0 0,0 0 0,0 0 1,0 0-1,1 0 0,-1 0 0,0 0 0,0-1 0,0 1 1,0 0-46,0 25-292,0-17 512,-8 235 372,9-243-594,-1 0 1,0 0-1,0 0 1,0 0-1,0 1 1,0-1 0,0 0-1,0 0 1,0 0-1,1 0 1,-1 0-1,0 0 1,0 1-1,0-1 1,0 0-1,1 0 1,-1 0-1,0 0 1,0 0-1,0 0 1,0 0 0,1 0-1,-1 0 1,0 0-1,0 0 1,0 0-1,1 0 1,-1 0-1,0 0 1,0 0-1,0 0 1,0 0-1,1 0 1,-1 0-1,0 0 1,0 0 0,0 0-1,1 0 1,-1 0-1,0 0 1,0 0-1,0-1 1,0 1-1,0 0 1,1 0-1,-1 0 1,0 0-1,0 0 1,0-1 1,10-5-94,-2-8 76,0 0-1,0 0 0,-1 0 1,-1-1-1,0 0 0,1-9 19,7-31-71,0-12 71,-12 54-1,4-6 410,-6 18-391,0 0 1,0 1-1,0-1 0,1 0 1,-1 1-1,0-1 0,1 0 1,-1 1-1,1-1 0,-1 0 0,0 1 1,1-1-1,-1 1 0,1-1 1,0 1-1,-1-1 0,1 1 1,-1-1-1,1 1 0,0-1 0,-1 1 1,1 0-1,0-1-18,0 3 2,0 0 0,0-1 0,-1 1-1,1 0 1,0-1 0,-1 1 0,1 0 0,-1 0-1,1 0 1,-1-1 0,0 1-2,0 1 4,5 18 27,8 32 154,-12-48-178,1-1-1,0 0 0,-1-1 0,1 1 0,1 0 0,-1 0 0,0-1 0,1 0 0,0 1 0,0-1 0,0 1-6,1-3-11,-1 1-1,0-1 1,0 0 0,1 0-1,-1 0 1,1 0 0,-1 0-1,1-1 1,-1 0 0,1 1-1,0-1 1,-1-1 0,1 1-1,-1 0 1,1-1 0,-1 0 0,1 0-1,-1 0 1,0 0 0,1 0-1,-1-1 1,0 1 0,0-1-1,0 0 1,2-2 11,6-6-88,-9 8 82,0-1-1,1 0 1,0 1-1,0-1 1,0 1-1,0 0 1,0 0 0,0 0-1,0 0 1,1 0-1,-1 1 1,1 0-1,-1 0 1,1 0-1,-1 0 1,1 0 0,2 0 6,-5 2-2,0-1 1,0 0 0,-1 1-1,1-1 1,0 1 0,0-1 0,0 1-1,-1-1 1,1 1 0,0-1-1,0 1 1,-1 0 0,1-1-1,-1 1 1,1 0 0,0 0 0,-1 0-1,0-1 1,1 1 0,-1 0-1,1 0 1,-1 0 0,0 0-1,0 0 1,1 0 1,6 30 16,-6-25-13,5 24-152,5 23 121,-1-19-4205,-9-30-1012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2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368 110 8260,'0'0'1483,"0"0"-557,0 0-118,-15-15 387,-55-48-85,64 59-1029,0 0 1,0 1-1,0-1 0,0 1 0,0 1 0,-1-1 0,0 1 1,1 0-1,-1 1 0,0 0 0,0 0 0,0 0 0,1 1 0,-1 0 1,0 0-1,-4 1-81,-9 0 163,1-2-83,11 1-41,-1-1 0,0 2-1,1-1 1,-1 1-1,0 0-38,7 0 6,0-1-1,0 1 0,0-1 1,0 1-1,0 0 1,1 0-1,-1 0 1,0 0-1,1 0 0,-1 0 1,1 0-1,-1 1 1,1-1-1,-1 0 0,1 1 1,0-1-1,0 1 1,-1-1-1,1 1 1,0 0-1,1 0 0,-1-1 1,0 1-1,0 0-5,-2 12-2,1 0-1,1 0 1,0 1 0,0-1-1,1 0 1,1 0 0,1 0-1,0 3 3,2 4 8,0 1 0,1-1 0,1 0 0,2 0 0,4 8-8,50 99 16,-55-115-13,51 88 21,-27-49 0,10 26-24,-39-74 5,0 1 0,0 0-1,0-1 1,-1 1 0,1 0 0,-1 0-1,0 0 1,-1 0 0,1 3-5,-1-6 2,-1-1 1,1 1-1,0-1 1,0 1-1,-1-1 1,1 1-1,-1-1 1,1 1-1,-1-1 1,0 1-1,1-1 1,-1 0-1,0 0 1,0 1-1,0-1 1,0 0-1,0 0 1,0 0-1,-1 0 1,1 0-1,0 0 1,0 0-1,-1-1 1,1 1-1,-1 0 1,1-1-1,0 1 1,-1-1-1,1 1 1,-2-1-3,-23 5 46,1-1 1,-1-2 0,1 0 0,-1-2 0,-4-1-47,-7 1 11,33 0-9,1 0 0,0 0 0,0 0 0,0 0 0,-1-1 0,1 1 0,0-1 0,0 0 1,0 0-1,0 0 0,0 0 0,0-1 0,0 1 0,0-1 0,-1-1-2,2 1-140,1 1-1,0-1 1,-1 0 0,1 0 0,0 0-1,0 0 1,0-1 0,0 1-1,1 0 1,-1 0 0,1 0 0,-1-1-1,1 1 1,0 0 0,0-1 0,0 1-1,0 0 1,0-1 0,0 1-1,1-2 141,2-11-4743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00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9204,'0'0'990,"0"0"-761,17-3-109,58-13 62,-70 14-154,0 1 0,0-1 0,0 0-1,0-1 1,-1 1 0,1-1 0,-1 0 0,1 0 0,-1 0 0,0-1 0,0 1 0,0-1-1,-1 0 1,1 0 0,-1-1 0,0 1 0,0-1 0,1-2-28,-1-1 99,1-1 0,-1 0 0,0 0 0,0 0 0,-1 0 0,-1-1 0,0 1 0,1-6-99,-2 10 102,1-3 67,-1-1 1,0 1-1,0 0 0,-1 0 0,0-1 1,-1-4-170,1 11 39,1 0 1,-1 0-1,0 0 1,0 1-1,0-1 1,0 0-1,0 0 1,0 0-1,-1 1 1,1-1 0,-1 1-1,1-1 1,-1 1-1,1-1 1,-1 1-1,0 0 1,0 0-1,1 0 1,-1 0-1,0 0 1,0 0-1,0 0 1,0 1-1,0-1 1,0 1-1,0 0 1,-2-1-40,0 1 42,1-1 0,0 1 0,-1-1 0,1 1 0,0 0 0,-1 1 0,1-1 0,0 1 0,-1-1 0,1 1 0,0 0 0,0 0 0,0 0 0,-1 1 0,1-1 0,1 1-1,-4 1-41,3 0 17,-1 1 0,1-1-1,0 1 1,0 0-1,0 0 1,1 0-1,-1 1 1,1-1 0,0 0-1,0 1 1,0 0-1,0 1-16,-3 15 97,0 1 0,1 0 0,1 0 0,1 1 0,1-1 0,2 15-97,-1-28 39,0-1 1,1 0-1,0 1 0,0-1 1,1 0-1,0 0 1,0 0-1,1 0 0,0 0 1,1-1-1,0 3-39,0-5 11,-1 0-1,1 0 1,0 0 0,0-1-1,1 1 1,-1-1-1,1 0 1,0 0 0,0 0-1,0-1 1,1 0-1,-1 0 1,1 0 0,0-1-1,2 1-10,3 0 23,0 0 0,0 0 0,0-1 0,1-1 0,-1 0 0,0 0 0,1-1 0,-1-1 0,3 0-23,-9 1-148,0-1 1,0 0 0,0 0 0,0 0 0,0 0 0,0-1 0,0 0 0,0 0 0,-1-1 0,1 1 0,-1-1 0,0 0 0,1 0 0,-1 0 0,-1 0 0,1-1 0,0 0 0,-1 0 0,0 0 0,3-4 147,5-14-7169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04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8452,'0'0'1998,"0"0"-1011,0 0-322,0 0 271,0 0 43,0 0-99,-12 22-335,-5 11-472,0 1 0,2 1 0,2 0 0,1 1 0,-2 18-73,-5 51 127,5 1-1,1 61-126,8 215 142,5-339-131,3 0 1,1-1-1,2 1 0,2-1 0,13 40-11,-16-65-15,1 0-1,1 0 1,0 0-1,2-1 1,-1-1-1,2 1 1,0-2-1,1 1 1,0-1-1,1-1 1,1 0-1,0-1 1,1 0-1,0-1 1,7 4 15,14 2-728,-20-14-1994,-10-6-2363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06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5330,'0'0'1038,"0"0"-264,0 0-219,0 0 165,-19 14-266,-7 6-177,-22 21-277,43-36 14,1 0 0,0 1-1,0-1 1,1 1 0,-1 0-1,1 0 1,1 0 0,-1 0-1,1 1 1,0-1 0,0 0-1,1 1 1,0 0 0,0-1 0,0 1-1,1 0 1,1 5-14,-2 1 10,1-3-5,-1-2-12,0 0 1,1 0-1,0-1 1,1 1-1,0 0 0,2 7 7,-3-13-8,1-1 0,0 1 0,0 0 0,0 0-1,0 0 1,0 0 0,0-1 0,0 1 0,1 0-1,-1-1 1,1 1 0,-1-1 0,1 0 0,-1 1-1,1-1 1,0 0 0,0 0 0,0 0-1,-1 0 1,1 0 0,0-1 0,0 1 0,0 0-1,0-1 1,0 0 0,1 1 0,0-1 8,2 1-35,1-1 1,-1 0-1,0 0 1,0 0-1,0 0 1,0-1 0,0 0-1,0 0 1,0 0-1,0 0 1,0-1-1,0 0 1,2-1 34,0-1-77,-1-1 0,0 1 1,0-1-1,0 0 0,0-1 0,-1 0 1,0 1-1,3-6 77,14-20-1345,16-31 1345,-19 29-354,-17 51 4111,-4 13-3766,-5 23 141,2 1 0,3 20-132,2-73-8,0-1 0,0 1-1,1-1 1,-1 1 0,0-1 0,1 1-1,0-1 1,-1 1 0,1-1 0,0 1-1,-1-1 1,1 0 0,0 0 0,0 1-1,0-1 1,0 0 0,1 0 0,-1 0-1,0 0 1,0 0 0,1 0 0,-1 0-1,0-1 1,1 1 0,-1 0 0,1-1-1,-1 1 1,1-1 0,-1 0 0,1 1-1,-1-1 1,1 0 0,0 0 0,-1 0-1,2 0 9,1 0-38,1 1 0,0-2 0,0 1 0,0 0-1,-1-1 1,1 0 0,0 0 0,-1 0 0,1-1-1,-1 0 1,1 0 0,-1 0 38,8-7-169,-1 0 1,0 0-1,-1-1 1,0-1-1,7-9 169,-3 3-168,-10 17 141,-2 7 45,0 14 91,-2-16-57,1 29 121,0-15-102,0 0 1,1 0-1,4 13-71,-6-31-8,0 0 1,1-1 0,-1 1-1,0 0 1,1-1-1,-1 1 1,0 0 0,1-1-1,-1 1 1,1 0 0,-1-1-1,1 1 1,-1-1-1,1 1 1,0-1 0,-1 1-1,1-1 1,0 0-1,-1 1 1,1-1 0,0 0-1,-1 1 1,1-1-1,0 0 1,0 0 0,-1 0-1,1 1 1,0-1-1,0 0 1,0 0 0,-1 0-1,1 0 1,0-1-1,0 1 1,-1 0 0,1 0-1,0 0 1,0-1-1,-1 1 1,1 0 0,0 0-1,-1-1 1,1 1-1,0-1 1,-1 1 0,1-1-1,-1 1 1,1-1-1,0 1 1,-1-1 0,1 0-1,-1 1 1,0-1 0,1 0-1,-1 1 1,0-1-1,1 0 8,11-22 4,-1-1 0,-1 0 0,-1 0-1,-1-1 1,3-20-4,2-3-5,-10 38-89,-2 5 189,1-1 1,-1 0-1,2 1 1,-1 0-1,0-1 0,2 0-95,-3 4 28,0 1-1,1-1 0,-1 1 1,1-1-1,-1 1 0,1 0 1,0-1-1,0 1 0,-1 0 1,1 0-1,0 0 0,0 0 1,0 0-1,0 1 0,0-1 1,0 1-1,0-1 0,0 1 0,0 0-27,58-3 147,-38 4-507,-12-1-1868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09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7700,'0'0'952,"0"0"-357,0 0 165,0 0 174,0 0-142,-9 7-373,-28 23-219,35-28-201,1 1 1,-1 0-1,1-1 0,-1 1 0,1 0 0,0 0 0,0-1 0,0 1 0,0 0 0,0 0 1,1 0-1,0 0 0,-1 0 0,1 1 0,0-1 0,0 0 0,1 0 0,-1 0 0,1 0 1,-1 0-1,1 0 1,0-2-8,0-1 0,-1 1-1,1-1 1,0 1 0,0-1 0,-1 0 0,1 1 0,0-1 0,0 0 0,0 1 0,0-1 0,0 0 0,-1 0 0,1 0 0,0 0 0,0 0 0,0 0 0,0 0-1,0 0 1,0 0 8,21-2-14,-17 0 0,-1 1 0,1-1 0,0 0 1,-1 0-1,0-1 0,1 0 0,-1 1 1,0-1-1,0 0 0,-1-1 0,1 1 1,0-1-1,0-2 14,-1 3-32,1-1 0,-1 1-1,0-1 1,1 1 0,0 0 0,0 1-1,0-1 1,0 1 0,0-1 0,0 1 0,1 0-1,-1 1 1,1-1 0,0 1 32,-5 1-6,0 0 1,1 0-1,-1 0 0,0 0 1,1 0-1,-1 0 0,0 0 0,1 0 1,-1 0-1,0 0 0,1 1 1,-1-1-1,0 0 0,1 0 1,-1 0-1,0 0 0,0 1 1,1-1-1,-1 0 0,0 0 1,0 1-1,1-1 0,-1 0 1,0 1-1,0-1 0,0 0 0,1 0 1,-1 1-1,0-1 0,0 0 1,0 1-1,0-1 0,0 0 1,0 1-1,0-1 0,0 1 1,0-1-1,0 0 0,0 1 1,0-1-1,0 0 0,0 1 1,0-1-1,0 0 0,0 1 0,0-1 6,3 48 205,-1 1 0,-4 21-205,1-15 169,-6 48 152,-4-1-1,-24 99-320,33-187-2,0-3 13,0-1-1,0 1 1,-1-1-1,0 0 1,-1 0-1,0-1 1,-2 4-11,6-12 7,-1 0 0,1 0 0,-1-1 0,1 1 1,-1 0-1,0 0 0,1 0 0,-1-1 0,0 1 0,1 0 0,-1-1 1,0 1-1,0-1 0,0 1 0,0-1 0,0 1 0,1-1 0,-1 1 1,0-1-1,0 0 0,-1 1-7,1-2 4,1 1 1,-1 0-1,0 0 0,0 0 1,0 0-1,1-1 1,-1 1-1,0 0 0,0-1 1,1 1-1,-1-1 1,0 1-1,1-1 0,-1 1 1,1-1-1,-1 1 1,0-1-1,1 0 0,-1 1 1,1-1-5,-3-3 3,1-1 0,-1 1 0,1 0 0,0-1 0,1 0 0,-1 1 0,0-4-3,-3-19-12,1 0 1,1 0 0,2 0 0,0 0 0,2-1 0,1 1 0,2-4 11,0 14-49,1 0-1,0 0 1,2 1 0,0-1-1,0 1 1,2 1 0,0 0-1,0 0 1,2 1 0,0 0-1,0 0 1,1 1 0,1 1-1,0 0 1,1 1-1,4-2 50,7-4-3177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09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1 408 9829,'8'-19'77,"40"-71"-409,4 2 0,8-6 332,-40 65-264,-12 15 249,1 0 1,1 1-1,1 0 1,-1 1-1,9-7 15,-19 19 15,1 0 0,-1 0 0,0-1 0,0 1 0,0 0 0,1 0 0,-1 0 0,0 0 1,0-1-1,1 1 0,-1 0 0,0 0 0,0 0 0,1 0 0,-1 0 0,0 0 0,0 0 0,1 0 0,-1 0 0,0-1 0,0 1 0,1 0 0,-1 0 0,0 1 0,1-1 0,-1 0 0,0 0 0,0 0 0,1 0 0,-1 0 0,0 0 0,0 0 0,1 0 0,-1 0 0,0 1 0,0-1 0,0 0 0,1 0 0,-1 0 0,0 0 0,0 1 0,0-1 0,1 0 0,-1 0 0,0 0 0,0 1 0,0-1 0,0 0 0,0 0 0,1 1 0,-1-1 0,0 0 0,0 1 0,0-1 0,0 0 0,0 0 0,0 1 0,0-1 0,0 0 0,0 0 0,0 1 0,0-1 0,0 0-15,0 28 604,-1-17-390,-3 50 455,-2 0 1,-4 0-1,-15 57-669,-8 46 89,29-140-212,-2 10-625,2 1-1,0 28 749,4-55-3446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0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10885,'0'0'544,"0"0"-544,0 0 705,6 135 799,-25-71-1120,1-1-272,6-4 17,7-10-129,5-43-145,0-6-4929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1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25 6643,'0'0'2329,"0"0"-1107,0 0-630,0 0 214,0 0 125,-12-3-144,-49-17-77,59 19-657,0 1 1,0 0-1,0 0 1,0-1-1,0 1 1,0 1-1,0-1 1,0 0-1,0 0 1,0 1-1,0-1 1,0 1-1,0 0 1,0-1-1,0 1 1,0 0-1,0 0 1,0 0-1,1 0 1,-1 1-1,0-1 0,1 0 1,-1 1-1,0 0-53,-4 6-12,-1-1 0,1 1-1,0 1 1,-2 4 12,2-3 62,0-1-58,0 1 0,0 1 0,0-1 0,2 1-1,-1 0 1,1 0 0,1 0 0,0 1 0,1-1-1,0 1 1,0-1 0,1 1 0,1 0 0,0 6-4,1-17-5,-1-1 1,0 1 0,1 0 0,-1 0 0,1 0-1,-1 0 1,1 0 0,-1-1 0,1 1 0,-1 0-1,1 0 1,0-1 0,0 1 0,-1 0-1,1-1 1,0 1 0,0-1 0,0 1 0,-1-1-1,1 1 1,0-1 0,0 0 0,0 1 0,0-1-1,0 0 1,0 0 0,0 0 0,0 0-1,0 0 1,0 0 0,0 0 4,34-3-91,-27 1 68,0-1 0,-1 0 0,1 0 0,0-1 0,-1 0 0,0 0 0,0-1 0,0 0 0,2-2 23,59-58-571,-34 31-3,-13 13 272,-15 14 198,0 0-1,0 1 1,1 0-1,-1 0 0,1 1 1,1 0-1,-1 0 1,1 0-1,0 1 0,7-2 105,-14 5 1,0 1 0,0-1 0,0 1 0,0 0-1,0 0 1,0 0 0,1 0 0,-1 0 0,0 0-1,0 0 1,0 0 0,0 0 0,0 0 0,0 0-1,0 1 1,1-1 0,-1 1 0,0-1 0,0 1-1,0-1 1,0 1 0,0-1 0,-1 1 0,1 0-1,0-1 1,0 1 0,0 0 0,-1 0 0,1 0-1,0 0 1,-1 0 0,1 0 0,0 0-1,0 3 42,0 0 1,0 0-1,0 0 0,0 0 1,-1 0-1,1 0 0,-1 0 1,0 3-43,0-7 40,0 0 53,0 0 17,0 0 23,0 0-42,0 0 21,0 0 0,0 0 32,0 0-16,0 0-24,0 0-8,0 0-51,0 0-15,0 0-12,0 0-2,0 0 3,-5 0 3,-1 0-16,0 0-1,1 0 0,-1 0 0,0-1 0,0 0 1,1 0-1,-1-1 0,-2 0-5,-3 43 355,2-9-277,-8 43 124,16-69-190,0 1 0,0-1 1,1 1-1,0-1 0,0 1 0,1 0 0,0-1 0,0 1 0,1 4-12,-1-10 1,0 1 0,-1-1 0,1 1 0,0-1-1,0 0 1,0 0 0,0 0 0,0 1-1,0-1 1,0 0 0,0 0 0,0 0-1,1-1 1,-1 1 0,0 0 0,1 0-1,-1-1 1,1 1 0,-1-1 0,0 1-1,1-1 1,1 1-1,2 0-163,0-1 0,-1 1 1,1-1-1,0 0 0,0 0 0,0 0 0,1-1 163,14-3-3545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1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10133,'0'0'1424,"0"0"-506,0 0 125,-16 0-21,-52 5-288,64-4-696,0 1 0,-1-1 1,1 1-1,0 0 0,0 0 1,0 1-1,0-1 0,1 1 1,-1 0-1,0 0 1,1 0-1,0 0 0,0 1 1,0-1-1,0 1 0,1 0 1,-1 0-1,1 0 0,0 0 1,0 0-1,0 0-38,1-1 8,-2 4-14,0 0 0,0 1-1,1 0 1,0 0-1,0-1 1,1 1 0,0 0-1,0 0 1,1 0-1,0 5 7,1-12-6,-1 0-1,0 0 0,0 0 1,0 0-1,0 0 0,1-1 1,-1 1-1,0 0 0,1 0 1,-1 0-1,1 0 0,-1-1 1,1 1-1,-1 0 0,1-1 1,-1 1-1,1 0 0,0-1 1,-1 1-1,1-1 0,0 1 1,0-1-1,-1 1 0,1-1 1,1 1 6,1 0-21,1 1 0,0-1 0,-1 0 0,1-1 0,0 1 1,0 0-1,1-1 21,6 0-55,0 0 1,-1 0-1,1-1 0,9-2 55,-12 0-47,0 1 0,0-2 0,0 1 0,0-1 0,-1-1 0,3-1 47,-4 2-36,-1 1-1,1-1 0,0 1 1,0 0-1,1 1 0,-1-1 1,1 1-1,-1 0 0,1 1 0,-1 0 1,4-1 36,-9 2-1,0 0 1,0 1-1,0-1 0,0 0 1,0 0-1,0 0 0,0 0 1,0 1-1,0-1 1,0 1-1,0-1 0,0 0 1,-1 1-1,1 0 0,0-1 1,0 1-1,-1-1 1,1 1-1,0 0 0,-1-1 1,1 1-1,0 0 0,-1 0 1,1 0-1,-1 0 1,1-1-1,-1 1 0,0 0 1,6 29 12,-5-26-9,2 46 79,-1 1-1,-3 0 0,-2-1 1,-2 1-1,-2-1-81,-10 38 86,-3-2 0,-16 39-86,36-125 1,0 1 0,0-1 0,0 0 0,0 0 0,0 0 0,0 0 0,0 0 0,0 1 0,0-1 0,0 0 0,0 0 0,0 0 0,0 0 0,0 0 0,0 0 0,-1 1 0,1-1 0,0 0 0,0 0 0,0 0 0,0 0 0,0 0 0,0 0 0,0 0 0,0 0 0,-1 0 0,1 1 0,0-1 0,0 0 0,0 0 0,0 0 0,0 0 0,0 0 0,-1 0 0,1 0 0,0 0 0,0 0 0,0 0 0,0 0 1,0 0-1,-1 0 0,1 0 0,0 0 0,0 0 0,0 0 0,0 0-1,-6-9-15,3-3-94,0-1-1,0 1 1,1-1 0,1 0-1,0 0 1,1-5 109,4-81-1251,-4 88 689,1 1 1,0-1 0,1 1-1,0 0 1,1 0 0,0-1 0,0 2-1,1-1 1,1 0 0,-1 1-1,2 0 1,-1 0 0,5-5 561,3-2-2769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2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4850,'0'0'2111,"0"0"-1143,0 0-272,0 0 646,3 14 19,4 29-682,-3 0 0,0 40-679,-4 77 347,12-194-542,-6 14 210,-1-3 60,2-1 0,1 1-1,9-16-74,-15 33 36,1 0-1,1 0 1,-1 1 0,1-1-1,0 1 1,0 0-1,1 0 1,-1 0-1,1 1 1,0 0-1,0 0 1,0 0 0,1 0-1,0 1 1,-1 0-1,4-1-35,1 0-90,1 1 0,-1 0-1,0 0 1,1 1 0,0 0-1,-1 1 1,3 1 90,-7 0-3602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3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11 271 10085,'0'0'2014,"0"0"-1144,0 0-678,0 0 13,0 0 166,-3-13-115,2 8-230,0 0-5,-1-1-1,1 0 0,0 0 1,0 1-1,1-1 1,0 0-1,0 0 0,0 0 1,1 0-1,0 1 0,0-1 1,0 0-1,1 1 0,0-1 1,0 1-1,1-3-20,6-8-3,1 1 0,0-1-1,1 1 1,1 1 0,10-10 3,-17 19-6,0 0-1,1 0 1,0 0 0,0 1 0,0 0 0,0 0-1,0 1 1,1-1 0,0 2 0,0-1 0,-1 1-1,2 0 1,-1 0 0,0 1 0,7-1 6,-10 1 0,1 1 0,0 0 1,0 0-1,-1 1 0,1-1 1,0 1-1,0 0 0,-1 1 1,1-1-1,-1 1 0,1 0 1,-1 0-1,3 1 0,-4 0 5,0-1 1,-1 1 0,1 0-1,0 0 1,-1 0-1,0 0 1,0 0-1,0 0 1,0 1 0,-1-1-1,1 1 1,-1-1-1,0 1 1,0-1-1,0 1 1,0 0 0,0 3-6,1 9 27,-1 0 0,0 0 1,-1 0-1,-1 0 1,-1 0-1,0 0 1,-1 0-1,0 0 0,-2 0 1,-2 6-28,-12 26 38,-2-1 0,-18 29-38,13-27-14,2 1 0,2 2 14,19-45-4,1 1 0,-1-1 0,2 1 0,-1 0 0,1 0 0,1-1 0,-1 1 0,1 4 4,1-11-2,-1 0-1,0 0 1,1 0-1,-1 0 0,0 0 1,1-1-1,-1 1 1,1 0-1,-1 0 0,1 0 1,0 0-1,-1 0 1,1-1-1,0 1 0,0 0 1,0-1-1,-1 1 1,1-1-1,0 1 1,0-1-1,0 1 0,0-1 1,0 1-1,0-1 1,0 0-1,0 1 0,0-1 1,0 0-1,0 0 1,0 0-1,0 0 0,1 0 3,42 1-21,-32-1 29,12 0 26,1-1 0,0-1 1,-1-1-1,4-2-34,-16 2-119,0-1 1,-1 1 0,0-2-1,1 1 1,-2-2 0,1 0-1,0 0 1,-1 0 0,4-5 118,11-10-4829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3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 6787,'0'0'1969,"0"0"-251,0 0-307,0 0-173,0 0-168,-19 0-358,8 0-626,6 0-66,0-1 0,-1 1 0,1 0-1,0 1 1,0-1 0,0 1 0,0 0-1,0 0 1,0 1 0,0-1 0,0 1 0,0 0-1,0 0 1,1 1 0,-1 0 0,1-1-1,0 2 1,0-1 0,0 0 0,0 1-1,0-1 1,1 1 0,0 0 0,-1 1-20,-11 22 52,1 1 0,2 0 0,1 1 0,1 0 0,1 1 1,2 0-1,1 0 0,1 0 0,2 1 0,1 0 0,1 0 0,2-1 0,4 30-52,-4-51 0,0-1 0,1 1-1,0-1 1,1 0 0,0 0-1,0 0 1,1 0 0,-1-1-1,2 0 1,-1 1-1,1-1 1,0-1 0,1 1-1,0-1 1,0 0 0,0 0-1,0 0 1,1-1 0,0 0-1,0-1 1,3 2 0,3 0-343,0 0 1,1-1 0,0 0-1,0-1 1,0-1-1,0 0 1,0-1 0,1-1-1,-1 0 1,1-1-1,-1 0 1,3-1 342,-7 0-682,0 0 0,0-1 0,0 0 0,0 0 0,0-1 682,-7 2-399,0-1 0,0 1 0,0-1 0,-1 0 0,1 0 0,0 0-1,-1 0 1,1 0 0,-1-1 0,1 0 399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3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13270,'0'0'928,"0"0"-655,0 103-129,-12-57 224,-6 1-32,-1 2-256,-4-3 0,7-8-80,10-31-160,4-7-4482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3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13350,'0'0'1073,"0"0"-1073,0 0-48,0 0-64,0 0-65,0 0 81,92-21-3681,-79 14-1954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5074,'0'0'1745,"0"0"-1745,0 0 0,0 0 0,113 11-304,-72-17-3442,2 1 977</inkml:trace>
  <inkml:trace contextRef="#ctx0" brushRef="#br0" timeOffset="1">330 0 1072,'0'0'1473,"0"0"1232,0 0-640,0 0-608,0 0-368,0 0-289,113 12-480,-87-9-112,4 1-144,2-1 112,-4 1-176,-22-3-1184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10581,'0'0'352,"0"0"-352,0 0-336,0 0 320,0 0 16,114 0-3522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5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7235,'0'0'0,"0"0"-32,0 0-16,97-14 32,-82 4-4194</inkml:trace>
  <inkml:trace contextRef="#ctx0" brushRef="#br0" timeOffset="1">393 5 5282,'0'0'465,"0"0"-97,0 0-96,0 0-64,98 22-208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11157,'0'0'198,"0"0"-420,22 20 185,-7-7 60,1-1 24,-2 1 1,1 1-1,-2 0 0,0 1 0,-1 0 0,0 1 1,-1 0-1,-1 1 0,7 15-47,-1 7 257,-2 1 0,-1 1 1,-3 0-1,6 42-257,-7-11 338,-3 1 0,-3 38-338,-4-78 163,-1-1 0,-2 0 1,-1-1-1,-1 1 0,-2-1 0,-1 0 1,-2-1-1,-1 0 0,-1-1 0,-8 13-163,-47 71 747,30-53-490,30-44-97,7-9-6659,1-10-2023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8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9604,'0'0'1246,"0"0"-1240,0 0-129,0 0 54,11 0 258,-7 2 2527,-4-1-2719,0 0 0,1 0 0,-1 0 1,0 0-1,1-1 0,-1 1 0,1 0 0,0 0 0,-1 0 1,1-1-1,-1 1 0,1 0 0,0-1 0,0 1 0,-1-1 0,1 1 1,0-1-1,0 1 0,0-1 0,0 1 0,0-1 0,-1 0 1,1 1-1,0-1 0,0 0 0,1 0 3,28 5-43,17-5-355,-46-1 399,-1 1 0,1-1 1,0 0-1,-1 0 0,1 0 0,-1 0 0,1 0 1,-1 0-1,0 0 0,1 0 0,-1 0 0,0 0 1,0 0-1,0 0 0,1 0 0,-1 0 1,0 0-1,0 0 0,-1 0 0,1 0 0,0 0 1,0 0-1,0 0 0,-1 0-1,1-4 48,0-2-25,0 0-1,-1 0 0,0-1 1,0 1-1,0 0 1,-1 1-1,0-1 0,-1 0 1,1 0-1,-1 1 0,-1-1-22,3 4 37,-1 0 0,0 0 0,-1 1 0,1-1 0,0 1 0,-1-1-1,1 1 1,-1 0 0,0 0 0,0 0 0,0 0 0,0 0 0,0 1-1,0-1 1,0 1 0,0 0 0,-1 0 0,1 0 0,0 0 0,-1 1-1,1 0 1,-1-1 0,-3 1-37,6 0 7,0 0 0,0 1 0,0-1 0,0 0 0,0 0 0,0 1 0,0-1-1,0 1 1,0-1 0,0 1 0,0-1 0,0 1 0,0 0 0,1-1 0,-1 1 0,0 0 0,0-1 0,1 1 0,-1 0-1,0 0 1,1 0 0,-1 0 0,1 0 0,-1 0 0,1 0 0,-1 0 0,1 0 0,0 0 0,-1 0 0,1 0 0,0 0-1,0 0 1,0 0 0,0 0-7,0 47-1353,1-30-2158,-1-2-3940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19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17 3073,'0'0'5952,"0"0"-4426,0 0-1317,0 0 116,0 0 318,-3 0-387,-9 0-197,12 0-57,0 0-1,0 0 1,0 0-1,1 1 1,-1-1 0,0 0-1,0 0 1,0 0 0,0 0-1,1 0 1,-1 0 0,0 0-1,0 1 1,0-1 0,0 0-1,0 0 1,0 0 0,0 0-1,0 1 1,1-1 0,-1 0-1,0 0 1,0 0 0,0 1-1,0-1 1,0 0 0,0 0-1,0 0 1,0 0 0,0 1-1,0-1 1,0 0 0,0 0-1,0 0 1,0 1-1,0-1 1,0 0 0,0 0-1,-1 0 1,1 0 0,0 1-1,0-1 1,0 0 0,0 0-1,0 0 1,0 0 0,0 1-1,-1-1 1,1 0 0,0 0-1,0 0 1,0 0 0,0 0-1,-1 0 1,1 0 0,0 0-1,0 1 1,0-1-2,24-2-30,-40 4 1332,14-1-1284,1-1 0,-1 0 0,0 1 0,1 0 0,-1-1 0,1 1 0,-1 0 0,1 0 0,-1 0 0,1 0 0,0 0 0,-1 0 0,1 0 0,0 1 0,0-1 0,0 0 0,0 1 0,0-1-1,0 1 1,0-1 0,0 1 0,0-1 0,1 1 0,-1 0 0,1-1 0,-1 1 0,1 0 0,0 0 0,0-1 0,0 1 0,0 0 0,0-1 0,0 2-18,0-2-7,1-1 1,-1 1-1,0-1 1,1 1 0,-1-1-1,1 0 1,-1 1-1,1-1 1,-1 0 0,1 1-1,-1-1 1,1 0-1,-1 0 1,1 1-1,-1-1 1,1 0 0,-1 0-1,1 0 1,0 0-1,-1 0 1,1 0 0,-1 0-1,1 0 1,0 0-1,-1 0 1,1 0 6,21 0-47,-19 0 23,0 0 24,-1 0-1,1 0 0,0 0 1,-1 0-1,1-1 0,-1 1 0,1-1 1,-1 1-1,0-1 0,1 0 1,-1 0-1,0 0 0,1-1 1,-1 1 0,0-1 9,-1 1 1,0 0 0,0-1-1,0 1 1,0-1 0,0 1-1,0-1 1,0 0 0,0 1-1,0-1 1,-1 0 0,1 0 0,-1 1-1,1-1 1,-1 0 0,0 0-1,0 0 1,0 0 0,0 0-1,0 0-9,0 1 40,-1-1-1,1 1 1,-1 0-1,1 0 1,-1-1-1,1 1 1,-1 0-1,0 0 1,1 0-1,-1 0 1,0 0-1,0 0 1,0 0 0,0 0-1,0 0 1,0 1-1,0-1 1,0 0-1,0 0 1,-1 1-1,1-1 1,0 1-1,0-1 1,-1 1-1,1 0 1,0-1-1,0 1 1,-1 0-1,0 0-39,-44-5 950,44 5-901,-10-1 184,-31 0 288,42 1-511,-1 0-1,1 0 0,-1 0 0,1 0 0,0 1 1,-1-1-1,1 0 0,0 1 0,-1-1 1,1 0-1,0 1 0,0 0 0,-1-1 0,1 1 1,0 0-1,0-1 0,0 1 0,0 0 0,0 0 1,0 0-1,0 0 0,0 0 0,0 1-9,0 4-59,0 0 1,0 0-1,1 0 0,0 0 1,0 0-1,1 4 59,-1-9-152,0 0 0,0-1 0,1 1 0,-1 0 0,0 0 0,0 0-1,0-1 1,1 1 0,-1 0 0,0 0 0,1 0 0,-1-1 0,1 1 0,-1 0 0,0-1 0,1 1 0,0 0 152,15 8-7625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24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8612,'0'0'1168,"0"0"-1071,0 0-65,0 0 384,0 0 256,-23 125-240,19-80-320,2-2-48,-1-5 64,1 3-96,2-6 0,0-2 16,0-8-48,0-8-1856,0-17-3475,0 0 849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24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7523,'0'0'753,"0"0"-753,0 0 16,0 0 64,0 0 160,40 113 0,-40-80-112,0 5-48,0-5 0,0-1 16,0 0-96,-4-6 0,4-3-1584,0-23-2322,-2 0 1104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3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1 227 2593,'0'0'2879,"0"0"-718,0 0-699,0 0-342,0 0-413,9 8-165,-9-8-537,12 10 104,-1 0 0,0 1 0,-1 0 0,0 1 0,0 2-109,-6-10 8,1 1 1,-1-1-1,1 0 1,-1 0 0,1 0-1,0 0 1,1-1 0,-1 0-1,1 0 1,-1 0 0,1-1-1,0 0 1,5 1-9,-8-2-1,0 0 0,0 0 1,1 0-1,-1-1 0,0 1 0,0-1 1,1 0-1,-1 0 0,0 0 1,1-1-1,-1 1 0,0-1 0,0 0 1,1 0-1,-1 0 0,0 0 0,0 0 1,0-1-1,0 1 0,-1-1 1,1 0-1,0 0 0,-1 0 0,1 0 1,-1 0-1,2-3 1,1-2-3,-1 0 0,-1 0 0,1 0-1,-1-1 1,-1 1 0,1-1 0,-1 0 0,-1 0 0,1 0 0,-1 0 0,0-2 3,0-10 53,-1 0 0,0 0 0,-2 0 1,0-1-54,1 15 65,0 0 0,0 1 0,-1-1 0,0 0 1,0 1-1,0-1 0,-1 1 0,0 0 0,0 0 1,0 0-1,0 0 0,-1 0 0,0 1 0,0 0 1,0-1-1,0 1 0,-1 1 0,0-1 0,0 1 1,0 0-1,0 0 0,-2-1-65,-5-1 170,0 0 1,-1 1-1,1 0 0,-1 1 0,0 1 1,0 0-1,0 1 0,0 0 0,-6 1-170,18 0-35,-1 0 0,1 0 0,0 0 0,0 0 0,0 0 0,0 1-1,0-1 1,0 0 0,0 1 0,0-1 0,0 1 0,0-1 0,0 1 0,0 0-1,0-1 1,0 1 0,0 0 0,0 0 0,0-1 0,1 1 0,-1 0 0,0 0-1,1 0 1,-1 0 0,0 0 0,1 0 0,0 0 0,-1 0 0,1 0 0,-1 0-1,1 0 1,0 1 35,0 0-406,-1 0 0,1 0 0,0 0 0,0 0 0,0 0 0,1 0 0,-1 0 0,0 0 0,1 0 0,-1-1 0,1 1-1,0 0 1,0 1 406,10 11-6992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25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6723,'0'0'2177,"0"0"-2033,0 0-144,0 0 16,0 124 64,0-73-64,0 3 48,0 0-64,0-3-1905,0-9-2401,0-35 1697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29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28 116 4690,'0'0'1814,"0"0"-1245,0 0-473,0 0 152,0 0 296,0 0-245,3-1 241,0 11-280,-2 441 418,-1-442-667,1-4-8,-1 0 0,0 1 0,0-1 0,-1 1 0,0-1 0,0 0 0,0 1 0,0-1 0,-1 0 0,0 0 0,0 0 0,0 0 0,-2 3-3,4-8-2,0 0 0,0 0 0,0 0 0,0 0-1,0 1 1,-1-1 0,1 0 0,0 0 0,0 0-1,0 0 1,0 1 0,0-1 0,0 0 0,0 0-1,-1 0 1,1 0 0,0 0 0,0 0 0,0 0-1,0 1 1,0-1 0,-1 0 0,1 0 0,0 0-1,0 0 1,0 0 0,0 0 0,-1 0 0,1 0-1,0 0 1,0 0 0,0 0 0,-1 0 0,1 0-1,0 0 1,0 0 0,0 0 0,0 0 0,-1 0-1,1 0 1,0 0 0,0 0 0,0 0 0,0-1-1,-1 1 1,1 0 0,0 0 0,0 0 0,0 0-1,0 0 1,0 0 0,0-1 0,-1 1 0,1 0-1,0 0 1,0 0 0,0 0 0,0 0 0,0-1-1,0 1 1,0 0 0,0 0 0,0 0-1,0 0 1,0-1 0,0 1 2,-2-15-166,2 15 171,-9-393-363,10 382 351,0-1-1,1 1 1,0 0 0,1-1-1,0 1 1,0 0 0,2 1-1,-1-1 1,1 1-1,1 0 1,0 0 0,7-9 7,-8 11-4,2 0 1,-1 0-1,1 1 0,0 0 1,1 0-1,0 1 1,0 0-1,0 0 0,1 1 1,-1 0-1,1 0 1,1 1-1,-1 0 0,9-2 4,-5 3 1,1 0 0,-1 1-1,0 1 1,0 0-1,1 1 1,-1 0 0,10 2-1,-19-2 4,1 1 0,-1 0 1,0 0-1,0 0 1,0 1-1,1-1 0,-2 1 1,1 0-1,0 0 1,0 1-1,-1-1 1,1 1-1,-1-1 0,1 1 1,-1 0-1,0 1 1,0-1-1,-1 0 1,1 1-1,-1-1 0,0 1 1,0 0-1,0 0 1,0 0-1,0 0-4,1 9 36,0-1 0,-1 1 0,0 0 0,-1-1 0,0 1 0,-1 0 0,-1 0 0,0 0 0,0-1-1,-2 1 1,1 0 0,-2-1 0,1 0 0,-2 0 0,-2 6-36,-21 28 257,-2-1 0,-2-2 0,-2-1 0,-15 13-257,22-24 45,-30 24-10,41-41-500,16-14-1480,0 0 19,2 0-904,0 0 1733,5-3-619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29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5987,'0'0'1681,"0"0"-1225,0 0-320,7 19 96,21 59 149,-26-72-340,-1 0 0,2-1-1,-1 0 1,0 1 0,1-1-1,0 0 1,0 0 0,1-1-1,0 1 1,-1-1 0,1 1-1,1-1 1,0 0-41,-1-2 3,0 0 1,0 0-1,0 0 0,0-1 0,0 0 1,1 0-1,-1 0 0,1 0 0,-1-1 1,0 1-1,1-1 0,-1 0 0,5-1-3,-6 0 10,0 1-1,0-1 0,0 0 0,0 0 0,0 0 0,0-1 1,-1 1-1,1 0 0,0-1 0,-1 0 0,1 0 0,-1 0 1,1 0-1,-1 0 0,0 0 0,0 0 0,0-1 0,0 1 1,0-1-1,-1 0 0,1 1 0,-1-1 0,0 0 0,0 0 1,0 0-1,0 0 0,0 0 0,-1 0-9,4-10 113,-1-1-1,-1 0 0,0 1 1,-1-1-1,0-10-112,-1 19 82,-1-1-1,0 1 1,0 0-1,0 0 1,0 0-1,-1 0 1,0 0-1,0 0 1,0 1-1,-1-1 1,1 1 0,-1-1-1,0 1 1,0 0-1,-1 0 1,1 0-1,-1 0 1,0 1-1,-3-2-81,1 0 163,1 1 1,-2 0-1,1 0 0,0 1 0,-1 0 0,0 0 1,1 1-1,-1-1 0,0 2 0,0-1 0,-1 1 1,1 0-1,0 0 0,-1 1-163,8 5-1833,0-1 1359,0 1-1,1-1 0,-1 0 1,1 1-1,0-1 1,1 0-1,-1 0 0,2 3 475,7 12-4324,-3-7 181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0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8 8484,'0'0'1099,"0"0"-8,0 0-202,0 0-52,0 0 81,-12-2-302,-39-4-202,50 6-401,0 0 0,-1 1 0,1-1 0,0 0 0,-1 0 0,1 1 0,0-1 0,0 1 0,-1-1 0,1 1 0,0 0 1,0-1-1,0 1 0,0 0 0,0 0 0,0 0 0,0 0 0,0 0 0,0 0 0,0 0 0,0 0 0,0 0 0,1 0 0,-1 0 0,0 0 0,1 1 0,-1-1 0,1 0 0,0 1 1,-1-1-1,1 1-13,-2 3 35,-3 11-27,0 0 0,1 0 0,1 1 0,1-1 0,0 1 0,1-1 0,1 1 0,0 0 0,2-1 0,0 3-8,-2-16-4,1 0-1,0-1 0,0 1 1,0 0-1,0 0 0,1-1 1,-1 1-1,1 0 1,-1-1-1,1 1 0,0-1 1,0 0-1,0 0 1,0 0-1,0 0 0,1 0 1,-1 0-1,0 0 1,1-1-1,0 1 0,-1-1 1,1 0-1,0 0 1,0 0-1,0 0 0,-1 0 1,2-1 4,-1 1-27,0 0 0,0-1 0,0 1 0,1-1 1,-1 0-1,0 0 0,0 0 0,0 0 0,0-1 0,0 1 1,1-1-1,-1 0 0,0 0 0,0 0 0,0 0 1,-1 0-1,1-1 0,0 1 0,0-1 0,-1 0 0,1 0 1,-1 0-1,0 0 0,1 0 0,0-2 27,19-29-1082,-1-2-1,-1-1 1,-2 0-1,11-35 1083,-28 70 88,-1 1 88,0 0 126,0 0 127,0 0-18,-2 35 953,1-15-936,1 1 0,2 17-428,-2-34 18,0 0 1,1 1-1,0-1 0,0 0 1,0 0-1,1 0 0,-1 1 0,1-2 1,0 1-1,0 0 0,0 0 1,1-1-1,-1 1 0,1-1 1,1 2-19,-1-3-1,-1-1 1,1 1 0,-1-1 0,1 1 0,0-1-1,0 0 1,-1 0 0,1 0 0,0-1 0,0 1-1,0-1 1,0 1 0,0-1 0,0 0 0,0 0-1,0 0 1,0-1 0,3 0 0,-1 0-2,0 0 1,0 0-1,0-1 1,0 1-1,0-1 1,-1 0-1,1-1 1,0 1-1,-1-1 1,1-1 1,31-30 15,5-4-1,-41 37-14,0 1-1,1 0 0,-1 0 1,0 0-1,0-1 1,1 1-1,-1 0 0,0 0 1,1 0-1,-1 0 1,1 0-1,-1 0 0,0 0 1,1 0-1,-1 0 1,0 0-1,1 0 0,-1 0 1,0 0-1,1 0 1,-1 0-1,0 0 0,1 0 1,-1 0-1,0 0 1,1 0-1,-1 1 0,0-1 1,1 0-1,-1 0 0,0 0 1,1 1-1,-1-1 1,0 0-1,0 0 0,1 1 1,-1-1-1,0 0 1,0 1-1,0-1 0,1 0 1,-1 1-1,0-1 1,0 0 0,6 18-17,-5-14 31,2 5 90,0 0 1,1 0-1,0-1 0,0 1 1,1-1-1,4 6-104,-6-10-124,-1-1 0,1 0 0,0 0-1,0-1 1,0 1 0,1-1 0,2 3 124,-3-4-506,0 0 1,-1 1 0,1-1-1,0 0 1,0 0-1,0-1 1,0 1 0,0 0-1,0-1 1,0 0-1,1 0 506,2 0-6990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1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5 864,'0'0'8175,"0"0"-6364,0 0-1819,0 4 35,6 140 501,-6-141-538,0 0-1,1 0 0,-1 1 1,1-1-1,0 0 0,-1 0 1,2 0-1,-1 1 11,-1-4-9,0 0-1,0 0 0,0 0 1,0 1-1,0-1 1,1 0-1,-1 0 0,0 0 1,0 1-1,0-1 1,0 0-1,1 0 0,-1 0 1,0 0-1,0 1 1,1-1-1,-1 0 0,0 0 1,0 0-1,0 0 1,1 0-1,-1 0 0,0 0 1,0 0-1,1 0 1,-1 0-1,0 0 0,0 0 1,1 0-1,-1 0 1,0 0-1,0 0 0,1 0 1,-1 0-1,0 0 10,11-13-328,12-37 351,7-15 34,-27 60-68,0 0 1,1 1-1,-1-1 0,1 1 0,-1 0 1,1 0-1,1 0 0,-1 0 1,0 1-1,1 0 0,1-1 11,-4 3 11,-1 0-1,1 0 1,-1 0-1,1 1 0,0-1 1,-1 0-1,1 1 1,0-1-1,-1 1 1,1 0-1,0-1 1,0 1-1,0 0 0,-1 0 1,1 0-1,0 0 1,0 1-1,-1-1 1,1 0-1,0 1 1,0-1-1,-1 1 1,1 0-1,0-1 0,-1 1 1,1 0-1,-1 0 1,1 0-1,-1 0 1,0 0-1,1 1 1,-1-1-1,0 0 0,0 0 1,0 1-1,0-1 1,0 1-1,0-1 1,0 1-1,0 0 1,0-1-1,-1 1 0,1 0 1,-1-1-1,1 1 1,-1 0-1,0 0 1,0-1-11,3 14 59,4 14 14,-7-28-75,1 0 1,-1 0-1,1 0 0,-1 0 1,1-1-1,0 1 1,0 0-1,-1 0 0,1-1 1,0 1-1,0 0 1,0-1-1,0 1 1,0-1-1,0 1 0,0-1 1,0 1-1,0-1 1,0 0-1,0 0 0,0 1 1,0-1-1,0 0 1,0 0-1,0 0 0,0 0 2,3-1-31,0 1 0,0-1 0,0 0 0,0 0-1,0-1 1,0 1 0,-1-1 0,1 0 0,0 0-1,-1 0 1,0 0 0,1-1 0,-1 1 0,0-1-1,0 0 1,1-2 31,-1 1-17,1 1 0,-1 0-1,0 0 1,1 0 0,-1 1 0,1-1 0,0 1-1,0 0 1,0 0 0,0 0 0,0 0-1,1 1 1,-1 0 0,0 0 0,1 0-1,-1 0 1,1 1 17,-3 0 9,-1 1 0,1-1 0,-1 1-1,1 0 1,-1 0 0,0 0 0,1 0 0,-1 0 0,0 0-1,0 0 1,0 0 0,1 0 0,-1 0 0,0 1 0,-1-1-1,1 0 1,0 1 0,0-1 0,-1 1 0,1-1 0,0 1-1,-1 0-8,16 46 216,-12-36-167,1 4-101,-2-4-79,1-1 0,-1 0 0,2 0 0,0-1 0,0 1 0,1-1 1,5 8 130,-5-15-3882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3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43 561 9396,'0'0'1337,"0"0"-1217,0 0-192,11 0 13,3 1 49,-3 0 15,-1 0 0,1-1 1,0-1-1,9-1-5,-19 1-2,0 1 1,-1 0-1,1-1 1,0 0-1,0 1 1,-1-1-1,1 1 1,0-1-1,-1 0 1,1 1-1,0-1 0,-1 0 1,1 0-1,-1 0 1,0 1-1,1-1 1,-1 0-1,1 0 1,-1 0-1,0 0 1,0 0-1,0 0 0,0 0 1,1 0-1,-1 0 1,0 1-1,-1-2 2,1-32 31,0 23-23,0 10 0,-1 0-1,1 0 1,-1 0-1,1-1 1,0 1-1,-1 0 1,0 0-1,1 0 1,-1 0-1,0 0 1,0 0-1,1 0 1,-1 0-1,0 0 1,0 0-1,0 1 1,0-1-1,0 0 1,0 0-1,-1 1 1,1-1-1,0 1 1,0-1-1,0 1 1,0 0-1,-1-1 1,1 1-1,0 0 1,0 0-1,-1 0-7,-1-1 44,0 1-1,0-1 0,0 1 1,0 0-1,1 0 1,-1 0-1,0 1 0,0-1 1,0 1-1,0-1 0,1 1 1,-1 0-1,0 0 1,-1 1-44,-1 2 44,0 0 0,1 0 0,0 1 0,0-1 0,0 1 1,0 0-1,1 0 0,0 1 0,0-1 0,0 1 0,0 0 0,1-1 1,0 3-45,-3 6 77,1 0 1,1 0 0,0 1 0,1-1 0,0 5-78,1-13 43,1 0-13,-1 0 0,1 0 0,0 0 0,0-1 1,1 1-1,-1 0 0,2 0 0,0 4-30,-1-8-3,0-1 0,0 1 0,0-1 1,0 1-1,1-1 0,-1 1 0,0-1 0,1 0 1,-1 0-1,1 1 0,-1-1 0,1 0 0,0 0 1,0-1-1,-1 1 0,1 0 0,0-1 0,0 1 0,0-1 1,0 1-1,-1-1 0,1 0 0,0 0 0,0 0 1,0 0-1,0 0 0,0 0 0,0 0 3,2 0 2,0-1-1,1 1 0,-1 0 1,0-1-1,0 0 1,0 0-1,0 0 0,0-1 1,0 1-1,0-1 1,0 0-1,-1 0 1,1 0-1,1-1-1,3-4 23,0-1 0,-1 0 1,1 0-1,4-8-23,-8 11 13,7-9 0,15-17-13,-24 32 2,-1 1 1,0 0-1,1 0 1,-1 0-1,0 0 0,-1 0 1,1 0-1,0 0 1,0 0-1,-1 1 1,0-1-1,1 0 0,-1 0-2,1 1 6,0 1-3,0-1 0,0 0 0,1 1 0,-1-1 0,1 0 0,0 0 0,0 0 0,0 0 0,0 0-1,1 0 1,-1-1 0,1 1 0,-1-1 0,2 1-3,-2-2-3,-1 0-1,1 0 1,-1 0-1,1-1 1,0 1-1,-1-1 1,1 1 0,-1-1-1,1 1 1,0-1-1,0 0 1,-1 0-1,1 0 1,0 0-1,0 0 1,-1 0 0,1 0-1,0-1 1,-1 1-1,1-1 1,0 1-1,-1-1 1,1 0-1,-1 1 1,1-1 0,-1 0-1,1 0 1,-1 0-1,1 0 1,-1 0-1,0-1 1,1 1 3,6-9-209,1 1 1,-1-2 0,0 1-1,-1-1 1,4-9 208,-5 9-88,1 0 1,0 0-1,0 1 1,1 0 0,0 1-1,1 0 1,3-4 87,-11 13-5,-1-1 0,1 1 1,0-1-1,-1 1 1,1 0-1,-1-1 0,1 1 1,0-1-1,0 1 0,-1 0 1,1 0-1,0-1 0,-1 1 1,1 0-1,0 0 0,0 0 1,0 0-1,-1 0 0,1 0 1,0 0-1,0 0 1,-1 0-1,1 0 0,0 0 1,0 1-1,-1-1 0,1 0 5,0 1 4,1 0-1,-1 0 1,0 0-1,0 0 1,0 0-1,0 0 1,-1 0-1,1 1 1,0-1-1,0 0 0,-1 0 1,1 1-1,-1-1 1,1 1-4,2 8 51,0 0 1,-1 1 0,0-1-1,-1 3-51,1-3-4,1 11 60,6 31 26,-9-48-81,1-1 1,0 1 0,1-1 0,-1 1 0,1-1-1,-1 0 1,1 1 0,0-1 0,0 0 0,0 0 0,3 2-2,-5-4-6,1-1 1,-1 1-1,1-1 1,0 1-1,-1-1 1,1 0-1,0 1 1,0-1-1,-1 1 1,1-1 0,0 0-1,0 0 1,-1 0-1,1 1 1,0-1-1,0 0 1,0 0-1,-1 0 1,1 0-1,0 0 1,0 0 0,0 0-1,-1-1 1,1 1-1,0 0 1,0 0-1,0-1 1,-1 1-1,1 0 1,0-1-1,-1 1 1,1 0 0,0-1-1,-1 1 1,1-1-1,0 0 1,-1 1-1,1-1 1,-1 1-1,1-1 1,-1 0-1,0 1 1,1-1-1,-1 0 1,1 0 0,-1 1-1,0-1 1,0 0-1,0 0 1,1 0 5,2-7-320,0 0-1,0 0 1,-1 0 0,1-5 320,-2 8-341,12-63-8421,4-60 8762,-6 35 25,5 2 4308,-13 77-4188,3 2 6424,-5 7-2361,-1-73-3853,0 77-331,0 1 0,0 3 21,0 270 557,-1-4-3530,-2-320 151,-2 1 1,-8-34 2776,5 32 119,1 0 0,1-37-119,6 88 2,0 0 0,1 0 0,-1 0 0,0 0 0,0 0 0,0 0 1,1 0-1,-1 0 0,0 1 0,1-1 0,-1 0 0,1 0 0,-1 0 0,1 0 0,0 1 0,-1-1 0,1 0 0,0 0 0,-1 1 0,1-1 0,0 0 0,0 1 0,0-1 0,0 1 0,-1-1 0,1 1 0,0 0 0,0-1 0,0 1 0,0 0 0,0 0 0,0-1 0,1 1-2,39-1 62,-26 2 15,-2 0-22,1 1 0,-1 1-1,1 0 1,-1 1 0,-1 1 0,1 0 0,0 0 0,-1 1-1,0 1 1,1 1-55,-1-1 15,0 0 0,0-1 0,0-1-1,1 0 1,0 0 0,0-1 0,1-1 0,-1 0-1,1-1 1,1 0-15,-14-2 96,-1 0 552,0 0 1001,-6 1-1484,0 1 1,0 0-1,0 0 0,1 0 0,-1 1 0,1 0 1,-1 0-1,1 0 0,0 0 0,0 1 0,0 0 1,0 0-1,1 1 0,-4 3-165,2-1 1,1 0 0,-1 1 0,1-1 0,0 1 0,1 0 0,0 0-1,0 0 1,1 1 0,-2 4-1,4-10-1,1 0-1,-1 0 1,0 0-1,1 0 0,0 0 1,0 0-1,0 0 0,0 0 1,0 0-1,1 0 2,-1-2-3,0 0 0,1 0 0,-1 0 0,0-1 0,1 1 0,-1 0 0,1 0 0,0-1 0,-1 1 0,1 0 0,-1-1 0,1 1 0,0 0 0,0-1 0,-1 1 0,1-1 0,0 1 0,0-1 0,0 1 0,-1-1 0,1 0 0,0 0 0,0 1 0,0-1 0,0 0 0,0 0 0,0 0 0,0 0 0,0 0 0,0 0 3,5 0-8,1 0 1,-1-1 0,0 0 0,0 0-1,0-1 1,0 0 0,0 0 0,0 0-1,0-1 1,-1 0 0,1 0 0,-1 0-1,0 0 1,0-1 0,0 0 0,0 0-1,0-1 8,33-23-7,-37 27 3,0 0 1,1 0 0,-1 1-1,0-1 1,1 1 0,-1-1-1,1 1 1,-1-1-1,0 1 1,1 0 0,-1 0-1,1 0 1,-1 0-1,1 0 1,-1 0 0,1 0-1,-1 0 1,1 1-1,-1-1 1,1 0 0,-1 1-1,0-1 1,1 1 0,-1 0-1,0-1 1,1 1-1,-1 0 1,0 0 0,0 0-1,0 0 1,0 0-1,1 0 4,3 5 2,0 0 0,0 1-1,0-1 1,0 1-1,1 5-1,3 2 5,-4-6-4,1 0-1,0 0 1,1-1 0,0 0 0,0 0 0,0-1 0,7 4-1,-11-8-10,0 0 0,0 0 0,0 0 1,0 0-1,0-1 0,1 1 1,-1-1-1,1 0 0,-1 0 0,1-1 1,0 1-1,-1-1 0,1 1 0,-1-1 1,1 0-1,0 0 0,-1-1 1,1 1-1,0-1 0,-1 0 0,1 0 1,1-1 9,-2 1-89,0-1-1,-1 0 1,1 1 0,-1-1 0,1 0-1,-1-1 1,0 1 0,0 0 0,0-1 0,0 1-1,0-1 1,1-2 89,18-38-887,-16 31 985,18-49-26,-2-2 0,11-58-72,-16 54 102,4 0-1,12-25-101,-17 57 742,15-26-742,-30 61 883,0 14 104,-13 399 245,13-401-1225,-2 41 24,2-49-29,-1 0 0,1 0-1,-1 0 1,0 0 0,0-1-1,-1 1 1,1 0 0,-1 0-1,0-1 1,0 0 0,-2 3-3,4-5-7,-1-1 0,1 1-1,-1-1 1,0 1 0,1-1-1,-1 1 1,1-1 0,-1 1-1,0-1 1,0 1 0,1-1-1,-1 0 1,0 0 0,0 1-1,0-1 1,1 0 0,-1 0-1,0 0 1,0 0 0,0 0-1,1 0 1,-1 0 0,0 0-1,0 0 1,0 0 0,1-1-1,-1 1 1,0 0-1,0 0 1,1-1 0,-1 1-1,0-1 1,0 1 0,1 0-1,-1-1 1,1 1 0,-1-1-1,0 0 1,1 1 0,-1-1-1,1 1 1,-1-1 0,1 0 8,-3-2-75,0-1 1,0 0-1,0 1 1,1-1-1,0 0 1,-2-3 74,1-3-24,0 1 0,1-1 0,0 1 0,0-1 0,1 0 0,0 0 0,1 0 0,1-6 24,-1 14-4,0 1 0,1-1 0,-1 0 1,1 1-1,0-1 0,-1 1 0,1-1 1,0 1-1,0-1 0,0 1 0,0-1 1,0 1-1,0 0 0,0 0 0,1-1 1,-1 1-1,0 0 0,1 0 0,-1 1 1,1-1-1,-1 0 0,1 0 1,-1 1-1,1-1 0,0 0 0,-1 1 1,1 0-1,0-1 0,-1 1 0,1 0 1,0 0 3,10-2-8,1 1 0,0 0 0,9 0 8,-19 1 1,15 0-3,4 0 5,0 0-1,0 1 1,0 2-1,0 0 1,4 2-3,-7-1-302,0 0 0,0-1 0,1-1 0,0-1 0,2-1 302,-21 0-6,-1 0 89,-2-1 88,0 1-1,0-1 1,0 1 0,-1 0 0,1 0-1,0 0 1,0 0 0,0 0 0,0 1-1,0-1 1,0 0 0,-1 1-171,1 2 23,0 0 1,0 1-1,0-1 0,1 0 1,0 0-1,-1 1 0,1-1 1,0 1-1,1-1 0,-1 1 0,0 2-22,-2 45 113,3-39-101,-1 27 8,-1-8 23,1 1 0,2-1-1,4 31-43,-5-62-18,0 0 0,0-1-1,0 1 1,0 0 0,0 0-1,0 0 1,0 0 0,1 0-1,-1-1 1,0 1 0,0 0-1,0 0 1,0 0 0,0 0-1,0 0 1,0 0 0,0-1-1,1 1 1,-1 0 0,0 0-1,0 0 1,0 0 0,0 0 0,0 0-1,1 0 1,-1 0 0,0 0-1,0 0 1,0 0 0,0 0-1,1 0 1,-1 0 0,0 0-1,0 0 1,0 0 0,0 0-1,0 0 1,1 0 0,-1 0-1,0 0 1,0 0 0,0 0-1,0 0 1,0 0 0,1 0 0,-1 0-1,0 1 1,0-1 0,0 0-1,0 0 1,0 0 0,0 0-1,0 0 1,1 0 0,-1 0-1,0 1 1,0-1 0,0 0-1,0 0 1,0 0 0,0 0-1,0 0 1,0 1 0,0-1-1,0 0 1,0 0 0,0 0 18,6-12-3188,-2-7-2668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4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10261,'0'0'80,"0"0"16,0 0-96,0 0 0,0 0-1297,0 0-4610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4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4210,'0'0'5093,"0"0"-3218,0 0-805,0 0 286,0 0-289,-9 19-366,-30 60-324,33-63-347,0 1 1,1-1 0,1 1 0,0 0 0,2 1-1,0-1 1,0 0 0,2 1 0,0-1 0,3 18-31,-1-3 4,-2-30-5,0 0 1,1 1-1,0-1 1,-1 0 0,1 0-1,0 0 1,0 0-1,0 1 1,0-1-1,1-1 1,-1 1 0,0 0-1,1 0 1,-1 0-1,1-1 1,0 1 0,1 0 0,-2-1-1,-1-1 0,1 1 1,0 0-1,0-1 0,-1 0 1,1 1-1,0-1 1,0 1-1,0-1 0,0 0 1,0 0-1,0 1 0,0-1 1,-1 0-1,1 0 1,0 0-1,0 0 0,0 0 1,0 0-1,0 0 0,0-1 1,0 1-1,0 0 1,0 0-1,0-1 0,-1 1 1,1-1-1,0 1 0,0-1 1,0 1-1,-1-1 0,1 1 1,0-1-1,-1 1 1,1-1-1,0 0 0,-1 0 1,1 1-1,-1-1 0,1 0 1,-1 0-1,1 0 1,-1 1-1,1-2 1,3-9 11,1 0-1,-2 0 1,1 0 0,-1 0-1,-1-1 1,0 1 0,0-9-11,1-87 88,-3 94-83,0-122 2092,0 135-1745,0 0-64,26-2 75,-22 2-355,0 0 1,0 1-1,0-1 0,0 1 0,-1 0 0,1 0 0,0 0 1,0 0-1,-1 0 0,1 1 0,-1 0 0,0 0 1,1 0-1,-1 0 0,2 2-8,-1-1 11,0 1-1,-1 1 1,1-1 0,-1 1-1,0-1 1,0 1 0,0 0-1,0 0 1,-1 0 0,1 5-11,13 45 46,-14-42-47,2 0 0,-1-1 0,1 0 0,1 0 0,0 0 0,6 9 1,-10-20-8,0 1 1,0-1-1,0 0 0,0 0 1,0 0-1,0 1 1,1-1-1,-1 0 1,0-1-1,1 1 1,-1 0-1,1 0 0,-1-1 1,1 1-1,-1 0 1,1-1-1,-1 0 1,1 1-1,0-1 1,-1 0-1,1 0 0,-1 0 1,1 0-1,0 0 1,-1 0-1,2 0 8,5-2-24,0 0 1,0 0-1,-1-1 0,1 0 0,1-1 24,16-6 22,-21 9-26,0 0 0,0 0 0,0 0 0,0 1 0,0 0 0,-1 0 1,1 0-1,0 0 0,0 0 0,0 1 4,-2-1 1,-1 1 1,1-1 0,-1 1-1,1 0 1,-1-1 0,0 1 0,1 0-1,-1 0 1,0 0 0,0 0-1,1 0 1,-1 0 0,0 1-1,0-1 1,0 0 0,-1 0-1,1 1 1,0-1 0,0 0-1,-1 1 1,1-1 0,-1 1-1,1-1 1,-1 1 0,1 0-2,5 23 83,-2 1 1,2 23-84,-4-5-6573,-2-41-5718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5603,'0'0'1848,"0"0"-1338,0 0-355,0 0 410,0 0 465,0 0-280,2 6-366,1 22-268,-1 0 0,-2 0 0,0 0 1,-3 11-117,-1 41-3648,4-79-63,0-1-240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7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5811,'0'0'656,"0"0"-640,0 0 224,0 0 560,0 0-223,17 115-161,-17-73-144,0-3-128,0-5-64,0-4-32,0-6-16,0-2-32,0-3-128,0-19-2193,0 0-2897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4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145 637 9652,'0'0'1889,"0"0"-125,0 0-348,0 0-442,-18 3-328,18-3-646,-21 3 135,-1 2-1,-9 3-134,29-7 11,-1 0-1,0 0 0,0 1 1,0-1-1,1 1 0,-1 0 1,1-1-1,-1 1 1,1 1-1,0-1 0,0 0 1,0 0-1,0 1 0,0-1 1,0 1-1,1 0 0,-1 0 1,1-1-1,0 1 0,-1 0 1,1 2-11,-1 3 1,0 1 1,1 0 0,0 0-1,1 0 1,0-1 0,0 2-2,0-3-12,0-5 12,0 0-1,0 1 1,0-1 0,1 0-1,-1 0 1,1 0-1,0 0 1,-1 0-1,1 0 1,0 0-1,0 0 1,0 0-1,0 0 1,1 0-1,-1 0 1,0-1 0,1 1-1,-1-1 1,1 1-1,0-1 1,-1 1-1,1-1 1,2 1-6,0 1 0,0-1 0,1 0-1,-1-1 1,0 1 0,1-1 0,-1 0 0,1 0-1,-1 0 1,5-1 6,-2 1-130,0-1-1,0 0 1,0 0-1,0-1 1,0 0-1,0 0 0,0 0 1,0-1-1,-1 0 1,1-1-1,-1 1 1,1-1-1,-1-1 1,0 1-1,1-2 131,1-3-292,0-1-1,-1 0 1,0-1-1,0 0 1,-1 0-1,0 0 1,-1-1 0,0 1-1,-1-1 1,0-1-1,-1 1 1,0 0-1,1-8 293,4-28-334,-3-1 0,0-35 334,-4 61 1,11-294 148,-10 178 3787,-2 137-3248,0 28 131,-4 23-617,-1 0 0,-3 0 0,-12 41-202,-4 21 51,8-10 5,4 2 0,4 0 0,5 9-56,3-103-94,-1-1 0,2 0 0,-1 1 0,2-1 0,-1 0 1,1 1-1,0-1 0,1 0 0,0-1 0,1 1 0,-1 0 1,2-1-1,-1 0 0,1 0 0,0 0 0,1 0 0,2 1 94,-8-8-255,1-1 0,-1 1-1,1-1 1,0 1 0,-1-1-1,1 1 1,-1-1 0,1 0-1,0 1 1,-1-1 0,1 0-1,0 1 1,-1-1 0,1 0 0,0 0-1,0 0 1,-1 0 0,1 1-1,0-1 1,0 0 255,11 0-10042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37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7203,'0'0'465,"0"0"-321,0 0 320,8 91 464,-8-49-255,0 4-193,0-4-320,0-5-48,0-5-80,0-5-32,0-27-865,0 2-3328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49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6051,'0'0'2259,"0"0"-698,0 0-155,0 0 75,0 0-382,0 0-573,0 0-473,15 1-120,678 10 924,-630-9-204,-63-2-594,0 0-22,0 0-7,0 6-443,-3 0-4486,-9-1-4321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50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7043,'0'0'1332,"0"0"-473,0 0-505,0 0-138,0 0 54,0 0-105,0 0-111,0 0-22,0 0 16,3 4 531,36 2 197,1-2-1,-1-2 1,0-1 0,22-3-776,11 1 360,45 1 68,-1 6 0,32 8-428,-114-10 1083,0-2 0,10-1-1083,-44-1 30,1 3 387,0 3-68,-3-2-3751,-4 0-2449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53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14951,'19'3'-104,"134"6"53,85-7 51,-179-2 19,524-14 436,-47 2-222,772 11-1791,-1278 1 714,25 2-1376,-28 5-2373,-41-4-25,-31 3 2948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54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105 231 15591,'-96'70'107,"96"-70"-107,-1 0 1,1 0-1,-1 1 1,1-1 0,-1 0-1,1 1 1,-1-1-1,1 0 1,-1 1-1,1-1 1,-1 1-1,1-1 1,0 1 0,-1-1-1,1 1 1,0-1-1,0 1 1,-1-1-1,1 1 1,0-1-1,0 1 1,0 0-1,-1-1 1,1 1 0,0-1-1,0 1 1,0-1-1,0 2 0,19 1-20,79-2-33,-1-5 0,44-9 53,208-36 199,-261 35-148,1093-173 490,-1013 163-1265,1 8 0,80 5 724,-217 11-925,35 1-1882,-62-1 2373,0 1-1,-1 0 1,1 0-1,0 0 1,-1 0-1,1 1 1,-1 0-1,0 0 1,0 0-1,0 0 1,2 2 434,-4-2-171,0-1 0,-1 1-1,1-1 1,-1 1 0,1 0 0,-1 0 0,0 0 0,0 0-1,0 0 1,0 0 0,0 0 0,0 0 0,-1 0 0,1 0 0,-1 0-1,1 1 1,-1-1 0,0 0 0,0 0 0,0 1 0,0-1-1,0 0 1,-1 0 0,1 1 0,0-1 0,-1 0 0,0 0-1,0 0 1,1 0 0,-1 0 0,0 0 0,-1 1 171,-2 0-32,0 0 0,0-1 0,-1 1 0,1-1 0,-1 0 0,1 0 0,-1 0 0,0-1 0,-2 1 32,-53 17-510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7:54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1 357 15143,'0'0'0,"0"0"-192,255 63 192,13-82 336,61-33 576,35-19 145,16-7-273,-2-1-464,-26 15-144,-35 23-79,-52 26-97,-62 15 0,-63 2 0,-46 23-2209,-101-8-1185,-33-2-6435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4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1 304,'4'16'8940,"51"315"-6979,-52-308-2189,-1 0 0,0 14 228,-9-39 56,5-1-57,-1 0 0,1 0 0,0 0 0,0 0 0,1-1-1,-1 1 1,0-1 0,1 1 0,0-1 0,0 0 0,0 1 0,0-1 0,1-1 1,-5-53-20,4 52 19,1-7 5,-2-11-21,2 1 0,0 0-1,2-1 1,1-1 17,-2 18 0,0 1 0,1-1-1,0 0 1,0 0 0,1 1 0,0 0-1,0-1 1,0 1 0,1 0-1,0 0 1,0 1 0,1-1-1,-1 1 1,1 0 0,5-3 0,2-2-132,1 1 0,0 1 0,1 0 0,0 1 0,0 0 0,0 1 0,1 1 0,0 1 0,0 0 0,0 0 0,1 2 0,-1 0 0,1 0 0,-1 2 0,6 0 132,-21 0-4335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4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10245,'0'0'1086,"0"0"-1049,21 4-74,7 2 39,-10-2 1,1-1 0,0 0-1,-1-2 1,1 0 0,4-1-3,-18 0 8,0 0 1,0 0-1,0-1 1,0 0 0,0 0-1,-1 0 1,1-1 0,0 1-1,0-1 1,-1 0 0,1 0-1,-1-1 1,0 1 0,0-1-1,0 0 1,0 0 0,0-1-1,0 1 1,-1-1 0,0 0-1,0 0 1,0 0 0,0 0-1,-1 0 1,1-1 0,-1 1-1,0-1 1,0 1-1,-1-1 1,1 0 0,-1 0-1,0 0 1,-1 0 0,1 0-1,-1 0 1,0 0 0,0 0-1,0 0 1,-1 0 0,0 0-1,0-2-8,-1 5 18,1-1 0,-1 1-1,1-1 1,-1 1-1,0-1 1,0 1 0,0 0-1,0 0 1,0 0-1,-1 0 1,1 0 0,-1 1-1,1-1 1,-1 1-1,0-1 1,1 1-1,-1 0 1,0 0 0,0 0-1,0 1 1,0-1-1,0 1 1,0-1 0,-2 1-18,-5-1 105,-1 0 0,1 1 0,-1 0 1,1 1-1,-1 0 0,-7 2-105,12-2 66,0 1-1,0 1 0,0-1 1,0 1-1,1 0 0,-1 1 1,1-1-1,-1 1 1,1 0-1,0 1 0,1-1 1,-1 1-1,1 0 0,0 0 1,0 0-1,1 0 1,-1 1-1,1 0 0,0-1 1,1 1-1,-1 1-65,-2 6 41,1 0-1,0 0 0,1 1 1,0-1-1,1 1 1,0 0-1,1-1 1,1 1-1,1 7-40,0-10-8,1-1 1,0 0 0,1 0-1,0 0 1,0 0-1,1 0 1,1-1-1,-1 1 1,2-1-1,-1-1 1,1 1-1,0-1 1,1 0-1,0 0 1,0-1-1,1 1 1,0-2 0,0 1-1,1-1 1,-1-1-1,1 1 1,1-1-1,-1-1 1,1 0-1,-1 0 1,1-1-1,0 0 1,1-1-1,-1 0 1,0-1-1,1 0 1,-1 0-1,0-1 1,1-1 0,4 0 7,-11 1-149,1-1 1,-1 0 0,1 0 0,-1-1-1,0 1 1,1-1 0,-1 0 0,1-1 148,-3 2-301,0-1 1,0 1-1,-1-1 1,1 1-1,0-1 1,-1 0-1,0 0 1,1 1-1,-1-1 1,0 0-1,0 0 1,1-1 300,7-21-6190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5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4 400,'0'0'2625,"0"0"-1200,0 0-192,0 0-385,0 0-512,0 0-256,17-4-80,-15 4-48,2 0-688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9332,'0'0'1433,"0"0"-734,0 0-107,0 0 203,-1 16-235,-6 92-323,4-1-1,6 1 1,4 0-1,4-1 0,22 84-236,-26-160-127,-1-10-361,-2 0-1,-1 0 1,0 1-1,-1 1 489,-2-20-2769,-3-7-683,-33-37-1193,2-2 3314,-20-23 4486,-6 4 4639,60 61-7789,-1 1 0,1 0 0,0 0 0,0 0 0,0 0 0,0 0 1,0-1-1,0 1 0,0 0 0,0 0 0,0 0 0,0 0 0,0 0 0,0-1 0,0 1 0,0 0 1,0 0-1,0 0 0,0 0 0,0 0 0,0-1 0,0 1 0,0 0 0,0 0 0,0 0 0,0 0 1,0 0-1,0-1 0,1 1 0,-1 0 0,0 0 0,0 0 0,0 0 0,0 0 0,0 0 0,0 0 1,0 0-1,1-1 0,-1 1 0,0 0 0,0 0 0,0 0 0,0 0 0,0 0 0,1 0 0,-1 0 1,0 0-1,0 0 0,0 0 0,0 0 0,0 0 0,1 0 0,-1 0 0,0 0 0,0 0 1,0 0-1,0 0-5,55-15-55,14 0 55,-13 2 60,16-6-60,2-8 29,-45 16-18,1 0 1,-1 2-1,2 1 1,18-1-12,-48 8 5,-1 1 0,1 0 0,0 0 1,0 0-1,0 0 0,-1 0 0,1 0 1,0 1-1,0-1 0,-1 0 0,1 0 0,0 0 1,0 1-1,-1-1 0,1 1 0,0-1 1,-1 0-1,1 1 0,0-1 0,-1 1 1,1-1-1,-1 1 0,1-1 0,-1 1 1,1 0-1,-1-1 0,1 1 0,-1 0 0,0-1 1,1 1-1,-1 0 0,0 0 0,1-1 1,-1 1-1,0 0 0,0 0 0,0-1 1,0 1-6,0 38 320,-1-20-276,0 12 33,0-8-32,1-1-1,1 0 0,3 17-44,-3-34 2,0 0 0,0-1 1,0 1-1,0 0 0,1-1 0,0 1 0,0-1 0,0 1 0,0-1 0,1 0 0,0 0 1,0 0-1,0 0 0,0 0 0,1-1 0,-1 0 0,1 1 0,0-1 0,1 0-2,-4-2-11,1 0 1,0 0-1,-1 0 0,1-1 0,0 1 0,0-1 0,-1 1 0,1-1 0,0 0 0,0 1 0,0-1 0,0 0 0,0 0 0,-1 0 0,1-1 0,0 1 1,0 0-1,0-1 0,0 1 0,-1-1 0,1 1 0,0-1 0,-1 0 0,1 0 0,0 0 0,-1 0 0,1 0 0,-1 0 0,1 0 0,-1-1 0,0 1 1,0-1-1,1 1 0,-1 0 0,0-1 0,0 0 0,0 0 11,5-8-94,0-1-1,0 0 1,-1-1 0,0 1-1,0-5 95,0 4-33,25-86-102,-19 57 126,12-24 9,-20 59-8,-3 5 42,4 4 166,1 7-47,0 1 0,-1 0 0,0 0 0,-1 0 0,0 5-153,8 24 209,-5-23-162,1 5 5,2 0 0,9 19-52,-15-36 7,-1 0-1,1 0 0,0-1 1,1 1-1,-1-1 0,1 1 1,0-1-1,0 0 0,0-1 1,0 1-1,1-1 0,0 0 1,-1 0-1,4 1-6,-6-3-93,-1 0 0,1-1 0,0 1 0,0-1 0,0 1 0,-1-1 0,1 0-1,0 0 1,0 1 0,0-1 0,0-1 0,0 1 0,0 0 0,-1 0 0,1-1 0,0 1 0,0-1 0,0 1 0,-1-1-1,1 0 1,1 0 93,-2-1-266,1 1 0,-1 0 0,0 0 0,1-1 0,-1 1 1,0 0-1,0-1 0,0 1 0,0-1 0,0 0 0,0 1 0,-1-1 0,1 0 0,0 1 0,-1-1 0,0 0 0,1 0 0,-1 1 0,0-1 0,0 0 0,0 0 0,0 0 266,0-10-3012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0:34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0 258 9316,'0'0'803,"0"0"-616,19 2-102,-10-1-68,52 3 964,34-2-981,-92-3 23,0 1-1,-1-1 1,1 1-1,-1-1 0,1 0 1,-1 0-1,1 0 1,-1-1-1,0 1 1,0 0-1,1-1 1,-1 0-1,0 1 1,0-1-1,0 0 0,-1 0 1,1 0-1,0 0 1,-1 0-1,0-1 1,1 1-1,-1 0 1,0-1-1,0 1 1,0-1-1,0 1 0,-1-1 1,1-1-23,2-9 81,0 0 0,-1 0 1,0 0-1,-2 0 0,1-2-81,-1-1 76,1 5 33,0 0 1,-2 1-1,1-1 0,-1 1 1,-1-1-1,-1-4-109,3 13 104,-1 0 0,0 0 0,0-1-1,0 1 1,0 0 0,0 0 0,0 0-1,-1 0 1,1 0 0,-1 1 0,1-1-1,-1 0 1,0 1 0,0-1 0,1 1-1,-1 0 1,0-1 0,0 1 0,0 0-1,-1 0 1,1 0 0,0 0 0,0 1-1,0-1 1,-1 1 0,1-1 0,0 1 0,-1 0-1,1 0 1,0 0 0,-2 0-104,3 0 31,-1 0-1,0 0 1,0 1 0,1-1 0,-1 1 0,0-1-1,0 1 1,1 0 0,-1 0 0,1-1 0,-1 1-1,1 0 1,-1 0 0,1 1 0,0-1 0,-1 0-1,1 0 1,-1 2-31,-2 2 36,1-1-1,-1 1 1,1 1-1,1-1 1,-1 0 0,0 3-36,-3 10 56,0 0 0,2 0 0,-2 13-56,2-6 58,2 0 1,0 1-1,2-1 0,1 1 0,2 15-58,-2-36 5,0 1-1,0-1 1,1 0-1,0 0 1,0 0-1,0 0 1,0 0-1,1 0 1,0 0-1,0-1 1,0 1-1,0-1 1,1 0-1,0 0 1,0 0 0,0 0-1,0-1 1,1 0-1,-1 0 1,1 0-1,0 0 1,0-1-1,0 1 1,0-1-1,0-1 1,2 1-5,4 1-25,-1-1-1,1 0 1,0-1 0,-1 0-1,1-1 1,0 0 0,0 0 0,-1-1-1,1-1 1,0 0 0,-1 0 0,1-1-1,2-2 26,8-5-769,0 0-1,-1-2 1,-1 0 0,0-1-1,15-14 770,-1-6-4274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6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60 624,'0'0'1500,"0"0"490,0 0 37,0 0-412,0 0-375,1-5-82,4-11-313,-2 20 230,0 35 796,-1-6-1727,-1-19-109,1-1 1,0 1-1,1 0 1,0-1-1,2 0 0,-1 0 1,1 0-1,7 11-35,-12-23-4,1 0 0,-1 0 0,1-1 0,-1 1 1,1 0-1,-1 0 0,1-1 0,-1 1 0,1-1 0,-1 1 0,1-1 1,0 1-1,0-1 0,-1 1 0,1-1 0,0 1 0,-1-1 0,1 0 1,0 1-1,0-1 0,0 0 0,-1 0 0,1 0 0,0 0 0,0 0 4,0 0-4,0 0 0,0-1 0,0 1 0,-1-1 0,1 1 0,0-1 0,0 1 0,-1-1 0,1 0 1,0 1-1,-1-1 0,1 0 0,-1 0 0,1 1 0,-1-1 0,1 0 0,-1 0 0,0 0 0,1 0 4,2-8 2,0-1 1,0 1 0,-1-1 0,1-2-3,-2 2 70,3-3-59,-1 0-1,1 0 1,1 1-1,0-1 1,1 1-1,1 0 1,-1 0-1,2 1 1,0-1-11,-3 7-3,0-1 0,0 1 1,0 1-1,1-1 0,0 1 0,-1 0 1,2 0-1,-1 0 0,0 1 1,1 0-1,-1 1 0,1-1 0,0 1 1,0 0-1,0 1 0,0 0 0,0 0 1,1 0 2,41-1-186,-27 4-4110,-13-1-3116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6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2945,'0'0'6107,"0"0"-4383,0 0-1535,0 0 40,0 0 132,0 0-175,4 17-82,8 34 110,3 47-214,-14-84 31,-1-6-17,1 0 1,0 1 0,0-1 0,1 0 0,0 1 0,0-1-1,1 0 1,0 0-15,-2-7-12,-1-1-1,0 0 0,1 0 1,-1 1-1,0-1 1,1 0-1,-1 0 0,1 0 1,-1 0-1,0 0 1,1 0-1,-1 0 0,1 1 1,-1-1-1,0 0 1,1 0-1,-1-1 0,1 1 1,-1 0-1,0 0 1,1 0-1,-1 0 0,1 0 1,-1 0-1,0 0 0,1-1 1,-1 1-1,0 0 1,1 0-1,-1-1 0,0 1 1,1 0-1,-1 0 1,0-1-1,1 1 0,-1 0 1,0-1-1,0 1 1,0 0-1,1-1 0,-1 1 1,0 0-1,0-1 1,0 1-1,0-1 0,0 1 1,0 0-1,1-1 1,-1 1-1,0-1 0,0 1 13,11-32-150,-4 12 114,0 1 0,2 0 1,0 0-1,11-16 36,-17 30-1,0 0 0,1 1 1,-1 0-1,1-1 0,0 1 0,1 1 0,-1-1 1,1 0-1,-1 1 0,1 0 0,0 0 0,0 1 0,1-1 1,-1 1-1,0 0 0,1 1 0,-1-1 0,1 1 1,0 0-1,2 0 1,0 0 146,-1 1 1,0 0-1,0 0 0,0 0 1,1 1-1,-1 0 0,0 0 1,2 1-147,-6 0 69,0-1 1,0 1-1,0 0 1,0-1-1,-1 1 1,1 1-1,0-1 1,-1 0 0,1 1-1,-1-1 1,0 1-1,0 0 1,0 0-1,0-1 1,-1 1-1,1 0 1,-1 1-1,1 0-69,1 3 15,0 0 1,0 0-1,-1 0 0,0 0 0,0 0 0,-1 1 0,1-1 0,-2 1 0,1 1-15,-1 4-1200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10405,'0'0'1600,"0"0"-1018,0 0-449,7 27 36,41 195 31,-42-187-185,15 67 11,-18-91-33,0-1-1,1 1 1,0-1-1,1 0 1,0 0-1,0 0 1,6 6 7,-10-14-13,0-1 1,1 1-1,-1-1 1,0 1-1,0-1 1,1 0-1,-1 1 1,1-1-1,-1 0 1,1 0-1,0 0 0,-1 0 1,1 0-1,0-1 1,0 1-1,0 0 1,0-1-1,-1 1 1,1-1-1,0 0 1,0 1-1,0-1 1,0 0-1,0 0 0,0-1 1,0 1-1,0 0 1,0-1-1,0 1 1,-1-1-1,1 1 1,0-1-1,0 0 1,0 0-1,-1 0 0,2-1 13,3-2-16,-1 0-1,0 0 0,0 0 0,-1-1 1,0 0-1,1 0 0,-2 0 1,1-1-1,0 1 0,0-3 17,36-74-45,-26 50-432,1 0 0,2 2 0,2 0 0,0 0 0,13-13 477,-18 31-4170,-8 10-1369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09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1 528,'0'0'7836,"0"0"-5016,-19 10-1721,-60 38-269,73-44-756,0 1 1,0 0-1,1 0 1,-1 0-1,2 1 1,-1 0-1,0 0 1,1 0-1,0 0 1,1 1-1,0 0 1,0 0-1,0 0 1,0 0-1,0 4-74,0 8 42,0-1 1,1 1-1,0-1 0,2 18-42,0-30-4,0 0 5,0 0 1,0 0-1,1 0 0,-1 0 1,1 0-1,1 0 1,0 5-2,-1-9-4,0 0 0,0-1 0,1 1 0,-1 0 0,0-1 0,0 1 1,1-1-1,-1 0 0,1 1 0,-1-1 0,1 0 0,0 0 0,-1 0 0,1 0 1,0 0-1,0 0 0,0 0 0,-1-1 0,1 1 0,0-1 0,0 1 1,0-1-1,0 0 0,0 0 0,2 0 4,1 1-166,0-1 1,-1 0-1,1-1 1,0 1 0,0-1-1,-1 0 1,1 0-1,-1-1 1,1 1-1,-1-1 1,1 0-1,-1 0 1,0 0-1,0-1 1,0 1-1,3-4 166,6-6-713,0 0 0,-1-1 0,-1 0 0,2-3 713,-6 5-192,1 1 0,1 0 0,0 1 1,0 0-1,1 0 0,0 1 0,6-3 192,-16 10 31,1 1 0,0-1 1,-1 1-1,1-1 0,0 1 1,0 0-1,-1 0 0,1-1 1,0 1-1,0 0 0,0 0 1,-1 0-1,1 0 0,0 0 1,0 0-1,0 0 1,-1 0-1,1 0 0,0 0 1,0 0-1,0 1 0,-1-1 1,1 0-1,0 1 0,0-1 1,-1 0-1,1 1 0,0-1 1,-1 1-1,1-1 0,0 1 1,-1-1-1,1 1 0,-1 0 1,1-1-1,-1 1 0,1 0 1,-1-1-1,0 1 0,1 0-31,1 4 102,1 1 0,-1-1 0,0 1 0,-1 0-1,1 4-101,3 7 215,-4-14-209,1 0 0,-1 0 1,0 0-1,1 0 0,0-1 1,0 1-1,0-1 0,0 1 0,0-1 1,0 0-1,0 1 0,1-1 1,-1-1-1,1 1 0,0 0 1,-1 0-1,1-1 0,0 0 1,0 1-1,1-1-6,-1 0-1,0-1 1,-1 0 0,1 1-1,0-1 1,-1 0-1,1 0 1,0-1-1,-1 1 1,1-1-1,-1 1 1,1-1-1,0 0 1,-1 0-1,1 0 1,-1 0-1,0 0 1,1 0-1,-1-1 1,0 0-1,0 1 1,0-1-1,0 0 1,0 0-1,0 0 1,27-38-275,-24 33 216,0-1-1,0 1 1,1 0-1,0 0 1,0 1-1,2-2 60,-8 8 10,0-1 0,1 1 0,-1-1 0,1 1 0,-1-1 0,1 1 0,-1 0 0,1-1 0,-1 1 0,1 0 0,-1-1 0,1 1 1,-1 0-1,1 0 0,-1 0 0,1-1 0,0 1 0,-1 0 0,1 0 0,-1 0 0,1 0 0,0 0 0,-1 0 0,1 0 0,0 0 0,-1 0 0,1 1 0,-1-1 0,1 0 0,-1 0 0,1 0 0,0 1 0,-1-1 0,1 0 0,-1 1 0,1-1 0,-1 0 0,1 1 0,-1-1 0,0 1 0,1-1 1,-1 1-1,1-1 0,-1 1 0,0-1 0,1 1 0,-1-1 0,0 1 0,0-1 0,0 1 0,1 0 0,-1-1 0,0 1-10,6 36 298,-5-31-253,0 16 71,-1-15-95,0-1 0,1 1 0,0-1 1,0 0-1,0 1 0,1-1 0,0 1-21,-2-6-2,1-1-1,-1 1 0,0-1 0,1 1 0,-1-1 1,1 1-1,-1-1 0,0 1 0,1-1 1,-1 0-1,1 1 0,-1-1 0,1 0 0,0 1 1,-1-1-1,1 0 0,-1 0 0,1 1 1,-1-1-1,1 0 0,0 0 0,-1 0 0,1 0 1,-1 0-1,1 0 0,0 0 0,-1 0 1,1 0-1,-1 0 0,1 0 0,0 0 0,-1 0 1,1-1-1,-1 1 0,1 0 0,-1 0 1,1-1-1,-1 1 0,1 0 0,-1-1 1,1 1-1,-1-1 0,1 1 0,-1 0 0,1-1 1,-1 1-1,0-1 0,1 1 0,-1-1 1,0 0 2,6-8 56,0-2 0,0 1 1,-1-1-1,-1 1 1,2-9-57,-4 11 51,1 0 1,0 0 0,0 1-1,0-1 1,1 1-1,0 0 1,0 0 0,1 0-1,0 1 1,0-1 0,1 1-1,-1 0 1,1 1-1,1-1 1,1 0-52,4-1 16,0 2-1,1-1 1,-1 2 0,1-1-1,0 2 1,0 0-1,10-1-15,26 0-2900,-36 4-4218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0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1 297 960,'0'0'7724,"0"0"-6337,19-10-1459,-4 3 59,-7 4-1,1-1 1,-1 0-1,0-1 1,0 0-1,0 0 1,-1-1-1,0 0 1,0 0-1,0-1 1,-1 1-1,0-1 1,0-1-1,-1 1 0,4-8 14,8-19-228,9-30 228,-22 51 351,0 1 0,0-1 0,-1 0 0,-1 0 0,1-11-351,-3 351 1234,0-105-3162,0-203-2554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0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9220,'0'0'1073,"0"0"-977,25 122 288,-46-53 480,-5 10-512,-4 9-191,15-52-161,-2-3-5939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9572,'0'0'1897,"0"0"-1499,0 0-316,9 15 212,0 0-184,0 1 1,-1-1 0,-1 2-1,0-1 1,-1 1-1,-1 0 1,2 14-111,1 35 175,-6-39-139,2 0-1,1 0 1,0-1-1,9 22-35,-13-46-4,-1 0-1,1 0 1,0 0 0,0-1-1,0 1 1,0 0 0,0 0-1,0-1 1,1 1 0,-1 0-1,1-1 1,-1 1 0,1-1-1,-1 0 1,1 0 0,0 1-1,0-1 1,-1 0 0,1 0-1,0-1 1,0 1 0,0 0-1,0-1 1,0 1 0,0-1-1,1 1 5,0-1-7,0-1 1,0 1-1,-1-1 0,1 1 0,-1-1 1,1 0-1,0 0 0,-1 0 0,1 0 1,-1 0-1,0 0 0,1-1 0,-1 0 1,0 1-1,0-1 0,0 0 0,0 0 1,0 0-1,0 0 0,0-1 7,23-32 35,-1-2 0,-2 0 0,5-14-35,19-32-185,-40 71 178,17-26-4018,17-21 4025,-33 50-818,1-1 1,0 2-1,0-1 1,1 1-1,0 0 0,0 1 1,0 0-1,6-3 818,16-2-1697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1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0,'0'0'7870,"0"0"-4610,-16 9-1651,1 0-1370,-26 14 1431,-14 13-1670,43-27 204,0 1 0,0 0 0,0 0 0,1 1 1,1 0-1,0 1 0,0 2-204,4-4 16,1 0 0,0 0 0,0 1 0,1 0 0,1 0 0,0 0 0,0 0 0,1 0 0,0 1 0,1-1 0,1 1 0,0-1 0,0 4-16,0-14-5,1-1 0,-1 1 0,0 0 0,1-1 0,-1 1 0,0-1 0,1 1 0,-1 0 0,1-1 0,-1 1 0,1-1 1,-1 1-1,1-1 0,0 0 0,-1 1 0,1-1 0,-1 0 0,1 1 0,0-1 0,0 0 0,-1 1 0,1-1 0,0 0 0,-1 0 0,1 0 0,0 0 0,-1 0 0,1 0 1,0 0-1,0 0 0,-1 0 0,1 0 0,0 0 0,0-1 5,30-5-110,-16-3-327,-1 0-1,0-1 0,-1 0 0,0-1 0,8-9 438,20-17-1450,-38 35 1370,6-6-83,-1 1 1,1 0-1,0 1 1,1 0 0,0 0-1,0 1 1,0 0 0,1 1-1,1 0 163,-12 4 16,1 0-1,-1 0 1,1 0 0,-1 0-1,0 0 1,1 1-1,-1-1 1,0 0 0,1 0-1,-1 1 1,0-1-1,1 0 1,-1 0-1,0 1 1,0-1 0,1 0-1,-1 1 1,0-1-1,0 0 1,1 1 0,-1-1-1,0 0 1,0 1-1,0-1 1,0 0-1,0 1 1,0-1 0,1 1-1,-1-1 1,0 0-1,0 1 1,0-1 0,0 1-1,0-1 1,0 0-1,-1 1 1,1-1-16,0 22 274,0-17-191,0 7-25,-1-5 5,1-1 0,1 1 0,-1-1 1,1 1-1,0 0 0,0-1 0,2 4-63,-3-8 10,1 0-1,0-1 0,0 1 1,0-1-1,0 1 1,1-1-1,-1 1 1,0-1-1,0 1 0,1-1 1,-1 0-1,1 0 1,-1 0-1,1 0 1,0 0-1,-1 0 1,1 0-1,0-1 0,0 1 1,0-1-1,-1 1 1,1-1-1,0 1 1,0-1-1,0 0 0,0 0 1,0 0-1,0 0 1,0 0-10,2-1-16,-1 1 1,1-1 0,0 0 0,0 0-1,0 0 1,0-1 0,-1 1-1,1-1 1,0 0 0,-1 0 0,0 0-1,1 0 1,-1-1 0,0 1-1,0-2 16,11-9-194,-1-1 0,9-12 194,-4 5-105,-9 11 60,37-39-177,-42 46 204,0-1 1,0 1-1,0 0 0,1 0 1,-1 0-1,1 1 1,0-1-1,-1 1 0,1 0 1,4-1 17,-8 3 7,1 0 0,-1 0 0,0 0 0,0-1 1,1 1-1,-1 0 0,0 0 0,0 1 0,0-1 0,1 0 0,-1 0 1,0 1-1,0-1 0,0 1 0,0-1 0,1 1 0,-1-1 0,0 1 1,0-1-1,0 1 0,0 0 0,0 0 0,0 0 0,-1-1 0,1 1 1,0 0-1,0 0 0,-1 0 0,1 0 0,0 1 0,-1-1-7,3 4 73,-1 1 0,0 0 0,0 0-1,-1 1 1,2 5-73,1 8 87,-1-12-40,1 9-18,1 0 0,1-1 0,0 1 0,2-1 1,0 0-1,9 14-29,-16-29-4,-1 0 0,1-1 0,0 1 1,-1 0-1,1 0 0,-1 0 0,1-1 1,0 1-1,0 0 0,-1-1 0,1 1 1,0-1-1,0 1 0,0-1 0,0 1 0,0-1 1,0 1-1,0-1 0,0 0 0,0 0 1,-1 1-1,1-1 0,0 0 0,0 0 1,1 0-1,-1 0 0,0 0 0,0 0 1,-1-1-1,1 1 0,0 0 0,0 0 1,0-1-1,0 1 0,0 0 0,0-1 1,0 1-1,0-1 0,0 0 0,-1 1 0,1-1 1,0 1-1,0-1 0,0 0 4,3-5-1,1 1-1,-1-1 0,0 0 1,0 0-1,-1 0 0,1-2 2,2-4 93,3-2 2,1 1-1,0 0 1,1 1 0,1 0-1,0 0 1,0 1 0,1 1-1,0 0 1,11-5-95,22-11-47,1 1 0,16-4 47,-19 10-550,-32 13-4087,-7 5-856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2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47 448,'0'0'1764,"0"0"3566,0 0-3094,0 0-2081,5-7-203,-3 4 61,0 0 0,0 0 1,0 1-1,1-1 1,-1 0-1,1 1 1,0 0-1,0-1 1,0 1-1,0 1 0,0-1 1,0 0-1,0 1 1,0-1-1,1 1 1,-1 0-1,1 0 1,-1 0-1,1 1 1,-1-1-1,1 1 0,0 0 1,-1 0-1,3 0-13,-1 0-2,2 0 46,1 0 0,-1 0 1,0 1-1,1 0 0,-1 0 1,4 2-45,-8-2 21,-1 0 0,1 0-1,-1 1 1,1-1 0,-1 1 0,0-1 0,1 1 0,-1 0 0,0 0 0,0 0 0,-1 0 0,1 0 0,0 1 0,-1-1 0,1 1 0,-1-1 0,0 1 0,1 1-21,2 8 47,0-1 1,-1 1 0,-1 0 0,0-1-1,-1 1 1,0 0 0,-1 0 0,0 4-48,0-3 5,0 0 1,1 0 0,0 0-1,1 0 1,1 0 0,0 0-1,1 1-5,9 17-7,-8-19 6,0 0 0,0 0 0,-1 0 1,-1 1-1,0 0 0,-1-1 0,1 13 1,-2-15 150,-1 1 1,0 0-1,-1 0 1,0 0 0,0-1-1,-1 1 1,-1 0-1,0-1 1,0 0-1,-1 1 1,0-1-1,-1-1 1,0 1-1,-1 0-150,-10 14 299,-1-2 0,0 0 0,-2-1 0,-1-1-1,0 0 1,-1-2 0,-1 0 0,-1-2 0,-4 2-299,6-10 54,12-7-2720,8-1-3305,1 0 422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7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10165,'0'0'144,"0"0"1793,0 0-1873,0 0-64,0 0 0,94 96 176,5-22 432,23 11 32,11 1-368,10-7-144,-1-6-128,-3-14 48,-13-7-48,-12-6 0,-16-7-48,-85-36-2321,-11-1-2273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1:18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10709,'0'0'37,"29"-6"-39,400-69 212,73 22 2186,154 16-2396,508 50 728,-949-4-699,741 53-122,-860-51-1096,1 4-1,53 17 1190,-128-26-1020,-1 1 0,0 1 0,3 2 1020,-13-1-1979,-18-3-135,-31 5-2016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17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126 985 13702,'-114'-7'192,"103"-13"721,11-23-641,52-28-176,40-32-16,43-25 128,40-19-48,29-15-64,21-17-80,-138 113-32,-20 7-944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6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8148,'0'0'1216,"0"0"-864,0 0-240,0 0 81,0 0-129,0 0 80,0 0 32,122 1 16,-75-6-80,4 2-32,-33 3-80,-3 0-672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1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12806,'0'0'1040,"0"0"-1040,0 0-240,0 0 192,0 0 96,141-2-16,-81 2-16,7 0 64,-1 0-16,-4 0-64,-45 0-784,-10 0-8500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2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13910,'0'0'1249,"0"0"-1249,0 0-112,0 0 112,114 25 176,-27-25 32,8 0-112,5 0-64,-1-7 32,-67 2-64,-9 2-9380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3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36 559 13094,'0'0'875,"-8"18"-544,8-18-331,-6 15 41,0 0-1,0 0 1,1 1 0,1 1-41,4-16 5,0 0 1,0 1 0,0-1 0,0 0 0,0 1 0,0-1-1,0 1 1,1-1 0,-1 0 0,0 1 0,1-1-1,-1 0 1,1 0 0,0 0 0,-1 1 0,1-1 0,0 0-1,0 0 1,-1 0 0,1 0 0,0 0 0,0 0-1,0 0 1,0 0 0,1-1 0,-1 1 0,0 0 0,0 0-1,0-1 1,1 1 0,-1-1 0,1 1-6,4 1 22,1 0 0,0-1 0,0 0-1,0 0 1,4 0-22,-4 0 11,5-1 3,0 1-1,0-2 0,1 1 1,-1-2-1,0 0 0,0 0 1,0-1-1,0 0 0,9-5-13,-4 1 33,0-2 0,-1 0 0,0 0 0,-1-2 0,0 0 0,3-3-33,13-15 42,-1 0 1,-2-2-1,-1-2 0,-1 0 0,8-18-42,-16 25-75,-2-2 0,-1 1 0,-1-2 0,-2 0 0,1-6 75,-7 15-32,0 0 0,-2 0 1,0-1-1,-1 1 0,-2-1 0,0 0 0,-1 0 0,-1-7 32,1 26 9,-1 0-1,1 1 1,0-1-1,0 1 1,-1-1-1,1 1 1,-1-1-1,0 1 1,1-1-1,-1 1 1,0-1 0,0 1-1,0 0 1,0-1-1,0 1 1,0 0-1,0 0 1,0 0-1,0 0 1,-1 0-1,1 0 1,0 0 0,-1 0-1,1 1 1,-1-1-1,1 0 1,-1 1-1,1-1 1,-1 1-1,0 0 1,1-1-1,-1 1 1,1 0-1,-1 0 1,0 0 0,0 0-9,-2 0 11,0 1 0,-1-1 1,1 1-1,0 0 1,-1 0-1,1 0 1,0 0-1,0 1 1,0 0-1,0 0 0,0 0 1,1 0-1,-4 3-11,-3 4 21,1 1 0,0 0 1,1 0-1,0 1 0,1 0 0,0 0 0,1 0 0,0 1 0,0 0 0,-2 10-21,-4 14 19,2-1-1,1 2 1,0 11-19,-4 40 32,5 1 1,2 16-33,6 180 85,1-134-67,1 17 97,-2-225-216,2-1 0,3 1 1,3 0-1,9-34 101,1 24-26,2 2 1,14-25 25,-21 61-20,0 0 1,2 1-1,1 1 1,2 0-1,0 2 1,8-9 19,-24 32-13,0-1 1,-1 1-1,1 0 1,0 0-1,0-1 1,1 1-1,-1 0 1,0 1-1,1-1 1,-1 0 0,1 1-1,-1-1 1,1 1-1,0 0 1,0 0-1,-1 0 1,1 0-1,0 1 1,0-1-1,0 1 1,0-1-1,1 1 13,-3 1-7,0-1 0,0 1 1,0-1-1,0 1 0,0 0 0,0 0 0,0 0 1,0-1-1,0 1 0,0 0 0,0 0 0,0 0 0,-1 0 1,1 0-1,0 1 0,-1-1 0,1 0 0,-1 0 1,0 0-1,1 0 0,-1 1 0,0-1 0,1 0 0,-1 0 1,0 1-1,0-1 0,0 0 0,0 0 7,1 6-1,6 58 159,-6-52-126,-1 0-1,2-1 0,-1 1 1,2-1-1,0 0 1,0 0-1,1 0 0,0 0 1,1 0-1,5 6-31,-9-15 0,1 0 0,1 0-1,-1-1 1,0 1-1,1-1 1,-1 1 0,1-1-1,0 0 1,0 0 0,0 0-1,0 0 1,0-1 0,0 1-1,0-1 1,1 0-1,-1 0 1,0 0 0,1 0-1,-1 0 1,1-1 0,-1 0-1,1 0 1,-1 0 0,1 0-1,-1 0 1,1-1-1,-1 1 1,1-1 0,-1 0-1,1 0 1,0-1 0,7-2-61,0-1-1,0-1 1,0 0 0,0 0 0,-1-1-1,0-1 1,-1 0 0,3-2 61,7-8-250,24-21-399,-40 37 616,0 0 0,0 0 1,0 0-1,0 0 1,1 1-1,-1-1 0,1 1 1,-1 0-1,1 0 0,-1 0 1,1 0-1,0 0 0,0 1 33,-3 0-8,0 1 0,0-1-1,0 1 1,-1-1 0,1 1-1,0 0 1,0-1 0,-1 1-1,1 0 1,0-1 0,-1 1-1,1 0 1,-1 0 0,1 0-1,-1-1 1,0 1 0,1 0-1,-1 0 1,0 0 0,1 0-1,-1 0 1,0 0-1,0 0 1,0 0 0,0 0-1,0 0 1,0 0 0,0-1-1,0 1 1,0 0 0,0 0-1,-1 0 9,2 4 9,-1 12 35,1-9-14,-1-1 1,1 1-1,0-1 1,0 0 0,0 1-1,1-1 1,1 1-31,-2-6-2,0 0 1,0-1-1,0 1 0,0-1 1,0 0-1,0 1 1,0-1-1,0 0 1,1 1-1,-1-1 1,0 0-1,1 0 0,-1 0 1,1 0-1,-1-1 1,1 1-1,0 0 1,-1-1-1,1 1 0,0-1 1,-1 1-1,1-1 1,0 0-1,0 1 1,-1-1-1,1 0 1,0 0-1,0-1 0,-1 1 1,1 0-1,0-1 1,1 1 1,0-1-4,0-1-1,0 1 1,1 0 0,-1-1 0,0 0-1,-1 0 1,1 1 0,0-2 0,-1 1 0,1 0-1,-1 0 1,1-1 0,-1 0 0,1-1 4,31-47-113,-21 30 82,-7 11-15,13-17 3,-18 26 34,0 0 1,0 0-1,0 0 1,0 0 0,0 0-1,1 0 1,-1 0 0,0 1-1,0-1 1,1 0-1,-1 1 1,0-1 0,1 1-1,-1-1 1,1 1 0,-1 0-1,1-1 1,-1 1 8,0 0-2,0 1 0,-1-1 1,1 0-1,-1 1 0,1-1 0,-1 1 1,1-1-1,-1 1 0,1-1 1,-1 1-1,0-1 0,1 1 0,-1-1 1,1 1-1,-1-1 0,0 1 0,0 0 1,1-1-1,-1 1 0,0-1 1,0 1-1,0 0 0,0-1 0,0 2 2,4 21 188,-3-18-121,3 25 24,-3-13-25,1-1 1,1 0-1,1 0 1,0 0-1,3 3-66,-6-15 7,0-1 1,1 1-1,-1-1 0,1 0 0,0 0 0,0 0 1,0 0-1,1 0 0,-1-1 0,1 1 0,-1-1 1,1 1-1,0-1 0,0 0 0,0 0 0,0 0 1,0 0-1,1-1 0,-1 1 0,0-1 0,1 0 1,-1 0-1,1 0 0,-1-1 0,4 1-7,-1 0-13,0-1-1,0 0 0,0 0 1,0-1-1,0 0 0,0 0 1,0 0-1,-1-1 0,1 0 1,0 0-1,-1 0 0,1-1 1,-1 1-1,0-2 0,0 1 1,0 0-1,2-3 14,-4 4-5,-1 0 0,0 1 0,1-1 0,0 1 0,-1-1 0,1 1 0,0 0 0,0 0 0,-1 0 0,1 1 0,0-1 0,0 1 0,0-1 0,0 1 1,0 0-1,0 0 0,0 0 0,0 0 0,0 1 0,2 0 5,-2 0 2,0 1 0,1 0 1,-1 0-1,0 0 0,0 0 1,0 0-1,0 1 1,0-1-1,-1 1 0,1 0 1,-1-1-1,1 1 0,-1 0 1,0 1-1,1 1-2,11 20 62,2 3-336,-3-9-2646,-8-14-3864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3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6243,'0'0'5458,"0"0"-4177,0 0-497,-98 5-95,68 22-145,4 10 272,11 9-143,11 5-417,4 3-176,6-2-16,28-3-48,15-12 0,11-13-16,-32-24-801,-4 0-5986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3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13206,'0'0'448,"0"0"-352,0 0-96,125 25 32,-51-25-16,3 0 48,1-5-48,-1-9-16,-54 6 0,-6-2-7699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5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9060,'0'0'2084,"0"0"-1641,5 16-366,9 34 12,-2 0 1,-3 0-1,-2 1 1,0 36-90,3-106-1124,-1-11 1014,-2-1 94,2 0 0,1 1 0,1 0 1,2 1-1,14-25 16,-24 50 4,0 0-1,0 0 1,0 1 0,1-1 0,-1 1-1,1 0 1,0 0 0,0 0-1,0 0 1,0 1 0,2-2-4,-3 3 8,-1 0 0,1 0 1,-1 0-1,1 1 0,0-1 0,-1 0 0,1 1 1,0 0-1,0 0 0,0-1 0,-1 2 1,1-1-1,0 0 0,0 1 0,-1-1 0,1 1 1,0 0-1,-1 0 0,1 0 0,1 1-8,4 3 51,0 1-1,0 0 0,-1 1 0,0 0 0,0 0 1,4 7-51,13 13 48,-6-9 4,1-1 1,1-1 0,0-1-1,2 0 1,19 10-53,-27-18-278,0 0 1,1-2 0,-1 1-1,1-1 1,1-1 0,-1-1-1,0 0 1,1-1 0,0-1-1,2 0 278,-7-1-805,0 0 0,-1-1-1,1 0 1,-1-1 0,1 0 0,1-1 805,-7 1-220,0 0 1,0 0 0,0 0 0,-1-1 0,1 0 0,-1 0-1,0 0 1,0 0 0,0-1 0,0 0 0,-1 1 0,1-1-1,0-3 220,1 1 43,0-1 0,0 0-1,-1-1 1,0 1-1,-1-1 1,0 0-1,0 0 1,-1 0-1,1-5-42,-1 4 1257,-1-1 0,0 0 0,-1 1 0,0-1 0,0-2-1257,-1 10 133,1 1 0,-1 0 1,1-1-1,-1 1 0,0 0 0,0 0 1,1 0-1,-1 0 0,0-1 1,0 1-1,0 0 0,0 0 1,0 1-1,0-1 0,-1 0 1,1 0-1,0 0 0,0 1 1,-1-1-1,1 1 0,0-1 1,-1 1-1,1-1 0,0 1 1,-1 0-1,1 0 0,-1 0 1,1-1-1,-1 1 0,1 1-133,-4-2 223,0 1 0,0 0-1,0 0 1,0 0 0,0 1-1,0-1 1,0 1 0,-3 2-223,3-1 63,0 1 0,0 0 0,0 1 0,1-1 0,0 1 1,-1 0-1,2 0 0,-1 0 0,0 0 0,1 1 0,0 0 0,0-1 0,0 1 1,0 0-1,-1 5-63,-1 2 49,0 0 0,1 0 1,0 1-1,1 0 1,0 0-1,1 4-49,1-10 7,0 0 0,0 0 0,1 0 0,1 0 1,-1 0-1,1 0 0,0 0 0,1 1-7,-2-6-1,1 0 0,0-1 1,-1 1-1,1-1 0,0 1 0,0-1 1,0 1-1,1-1 0,-1 0 1,0 0-1,0 1 0,1-1 0,-1 0 1,0 0-1,1 0 0,-1-1 0,1 1 1,0 0-1,-1 0 0,1-1 1,-1 1-1,1-1 0,0 1 0,0-1 1,-1 0-1,1 0 0,0 0 0,-1 0 1,1 0-1,0 0 0,0 0 1,-1-1-1,1 1 0,0-1 1,4 0-6,0-1 0,-1 0-1,1-1 1,-1 1 0,1-1 0,-1 0-1,0 0 1,0-1 0,0 1-1,-1-1 1,1-1 0,-1 1 0,0 0-1,0-1 1,2-4 6,2 0-3,0 0 1,1 1-1,6-6 3,-12 12-2,0 0-1,0 0 1,0 0 0,1 0 0,-1 1 0,0 0-1,1-1 1,-1 1 0,1 0 0,-1 1-1,1-1 1,-1 0 0,1 1 0,0 0 2,-2 0 0,-1 0-1,1 0 1,-1 1 0,1-1 0,-1 0 0,0 1-1,1-1 1,-1 1 0,0 0 0,1-1 0,-1 1-1,0 0 1,0 0 0,1 0 0,-1 0 0,0 0-1,0 0 1,0 0 0,0 0 0,0 0 0,-1 0-1,1 0 1,0 1 0,0-1 0,-1 1 0,14 38 61,-10-25-32,-2-8-24,2 8 2,1-1-1,0 0 0,1 0 1,3 4-7,-8-14-2,1-1 0,0 0 0,1 1 1,-1-1-1,1 0 0,-1-1 0,1 1 1,0 0-1,0-1 0,0 1 0,0-1 1,1 0-1,-1 0 0,0 0 0,1-1 1,0 1-1,-1-1 0,1 0 0,1 1 2,1-1-2,0-1-1,0 1 0,-1-1 0,1 0 0,0-1 0,0 1 0,0-1 0,0-1 0,0 1 1,-1-1-1,1 0 0,0 0 0,-1 0 0,0-1 0,5-2 3,8-7-2,-1-1-1,0 0 1,13-14 2,2-1 2,-3 4 9,1 1-1,1 1 1,4 0-11,-24 16 5,1 0 0,0 0 0,-1 2 0,2-1 0,-1 1 1,0 1-1,1 0 0,0 1 0,0 1 0,11-1-5,-22 3 6,0-1-1,-1 1 1,1-1-1,0 1 1,0 0 0,0 0-1,-1 0 1,1 0-1,0 0 1,-1 0 0,1 0-1,-1 0 1,1 1-1,-1-1 1,0 1-1,0-1 1,1 1 0,-1-1-1,0 1 1,0 0-1,-1 0 1,1-1 0,0 1-1,0 2-5,18 54 113,-15-42-106,3 7 6,0 0 0,2-1 1,3 4-14,-7-16 0,1 0 0,0 0 1,1 0-1,0-1 0,0 0 1,1-1-1,6 6 0,-11-12 0,0 0-1,0 0 0,0 0 0,1-1 1,-1 1-1,0-1 0,1 1 1,-1-1-1,1 0 0,-1-1 1,1 1-1,-1-1 0,1 1 0,0-1 1,-1 0-1,1 0 0,-1-1 1,1 1-1,1-1 1,-4 1 2,1-1-1,-1 0 1,0 1 0,0-1-1,0 0 1,0 1 0,1-1 0,-1 0-1,0 0 1,0 0 0,-1 0-1,1 0 1,0 0 0,0-1 0,0 1-1,-1 0 1,1-1-2,13-28 57,-8 18-31,-4 8-22,19-31 118,-20 33-118,0 1-1,0-1 1,1 1-1,-1 0 1,1-1-1,-1 1 1,1 0-1,-1 0 1,1 0-1,-1 0 0,1 1 1,0-1-1,0 0 1,-1 1-1,1-1 1,0 1-1,0-1 1,0 1-1,1 0-3,0 0 6,0 0 0,1 1 0,-1 0 0,0-1 0,0 1 0,0 0 0,0 1 0,0-1 0,-1 0 0,1 1 0,0 0-1,-1-1 1,1 1 0,-1 0 0,1 1-6,1 0-1,0 0-1,0 0 1,0-1-1,0 0 1,0 1-1,0-1 1,1-1-1,1 1 2,5 1-10,1-2 0,0 0 0,0 0 0,0-1-1,-1 0 1,2-1 10,46 1-16,-55 1 17,0 0 0,-1 0 0,1 0 0,0 0 0,0 1 1,-1 0-1,1 0 0,-1 0 0,0 0 0,1 0 0,-1 1 0,0-1 0,0 1 0,0 1-1,41 48 26,-20-21-19,-16-22-147,-5-5-369,0 1 0,1-1 1,0 0-1,-1-1 1,1 1-1,1-1 0,-1 0 1,0 0-1,1 0 1,2 1 508,-1-3-6507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5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0 209 8948,'0'0'1974,"0"0"-1221,0 0-628,0 0-21,14 8-19,-4-2-78,0-1 0,0 0-1,0 0 1,11 2-7,-19-7 6,0 1 0,0-2 0,-1 1 0,1 0 0,0 0 1,0-1-1,0 1 0,0-1 0,-1 1 0,1-1 0,0 0 0,0 1 0,-1-1 0,1 0 0,0 0 0,-1-1 0,1 1 0,-1 0 0,0 0 0,1-1 0,-1 1 1,0-1-1,0 1 0,0-1 0,0 1 0,0-1 0,0 0 0,0-1-6,4-6 81,0-1 1,-1-1-1,-1 1 1,1-3-82,-4 12 11,5-18 133,-2-1 0,-1 1-1,0 0 1,-1-1 0,-2-10-144,1 23 28,0 6 2,0 0-1,0 0 1,0 0-1,0 0 1,0-1-1,0 1 1,0 0 0,-1 0-1,1 0 1,-1 0-1,1 0 1,0 0-1,-1 0 1,0 0-1,1 0 1,-1 0-1,0 0 1,1 0 0,-1 0-1,0 1 1,0-1-1,0 0 1,0 0-1,0 1 1,0-1-1,0 1 1,0-1 0,0 1-1,0-1 1,0 1-1,0-1 1,0 1-1,0 0 1,0 0-1,-1 0 1,1 0 0,0 0-1,0 0 1,0 0-1,0 0 1,0 0-1,-1 0 1,1 0-1,0 1 1,-1-1-30,-1 1 51,-1 0 0,1 0-1,-1 0 1,1 1 0,0-1 0,-1 1-1,1-1 1,0 1 0,0 0 0,0 1 0,0-1-1,1 0 1,-1 1 0,1-1 0,-1 2-51,-4 8 53,0 0 1,1 0-1,1 1 1,0-1-1,1 1 1,0 1-1,1-1 1,0 0-1,1 1 1,1 0-1,0 11-53,0-13 21,1 0 0,1 0-1,0 0 1,1 0-1,0 0 1,1 0 0,0-1-1,1 1 1,0-1-1,1 0 1,0 0 0,1 0-1,4 5-20,-3-7 37,1 0 0,-1-1 0,2 0 0,-1 0 0,1-1-1,0 0 1,0-1 0,1 0 0,0-1 0,9 5-37,-2-4-425,1 1 1,0-2-1,-1 0 0,1-2 1,1 0-1,8 0 425,3-1-604,0-1 0,-1-2 1,1-2-1,-1 0 0,1-2 0,-1-1 0,20-7 604,-37 9-196,-2 0-1,1-1 0,0 0 0,-1-1 0,4-3 197,39-25-4666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1 496,'0'0'9781,"0"0"-8789,-2 98-720,-4-9 577,3 14 127,3 17-144,0 12-63,0-1-129,9-2-224,21-18-304,13-16-32,13-24-80,10-17-48,3-17 48,-44-37-1728,-6-9-5300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35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2424 263 9188,'0'0'1001,"-22"-6"-236,1-1-627,-9-1 27,0 0 0,0 2 0,-29-2-165,-202-7 1370,-91 14-1370,170 3 236,60 1-101,0 5 0,1 6 0,-111 27-135,77-2 327,1 6 0,-106 48-327,227-81 61,1 2-1,1 1 1,0 1 0,-13 11-61,36-22 6,0 1 1,1 0-1,0 0 0,0 1 1,1 0-1,-1 0 1,1 0-1,1 1 0,0 0 1,0 0-1,0 0 0,1 1 1,0-1-1,1 1 0,0 0 1,0 0-1,1 0 0,-1 8-6,2-2-6,1 0-1,0 1 1,1-1-1,1 0 0,0 0 1,1 0-1,1-1 1,0 1-1,1-1 0,0 0 1,2 0-1,-1 0 1,2-1-1,0 0 0,0 0 1,1-1-1,2 1 7,24 29-19,3-2 0,1-2-1,1-2 1,8 3 19,29 22-7,2-4 0,3-3 1,2-3-1,1-5 0,8-1 7,-24-15-4,1-2 1,1-4-1,2-3 0,0-4 1,1-2-1,68 4 4,-4-12-7,0-5 0,0-7 0,52-11 7,-17-8-4,-1-7 0,74-27 4,-139 27 25,0-4 1,5-7-26,-64 21 0,0-2 1,-2-2-1,-1-1 1,-1-3-1,17-15 0,-46 31 3,0 0 1,0-1-1,-1-1 1,-1 0-1,-1-1 0,8-13-3,-12 16 11,-1 0 0,-1 0 0,0-1-1,0 0 1,-2 0 0,0 0 0,-1-1 0,0 1-1,0-7-10,-1-9 16,-2 1-1,0-1 1,-2 1-1,-2-1 1,0 1 0,-2 0-1,-1 1 1,-2-1-1,0 1 1,-2 1-1,-1 0 1,-1 0-1,-16-22-15,0 4 5,-3 1 0,-1 1 0,-3 1 1,-1 3-1,-1 1 0,-3 1 0,-8-3-5,14 14-158,0 2 0,-1 1 1,-2 3-1,0 0 0,-1 3 1,-1 1-1,0 2 0,-2 1 0,-22-2 158,55 13-610,1 1-1,-1 0 1,1 0-1,-1 1 1,1 0-1,-1 1 0,-2 0 611,-46 13-8825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1:4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118 115 8548,'0'0'267,"-19"0"-73,-56 1 100,51 2 188,34 1-593,-9-4 87,75 17 71,0-3 1,1-4 0,21-2-48,-52-3 6,632 36 192,379-34-198,-69-55 444,-492 18-331,-224 16-81,1022-49 97,4 32 57,674 53 126,-1873-19-303,1105 33 63,-4-34 74,-806-21-3516,277-52 3370,-666 71-382,0 0-1,0-1 1,0 0-1,0 0 1,0 0-1,0-1 1,0 0-1,3-2 383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6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10981,'0'0'0,"0"0"-80,0 0 64,0 0-5266</inkml:trace>
  <inkml:trace contextRef="#ctx0" brushRef="#br0" timeOffset="1">485 1 7892,'0'0'240,"0"0"-112,120 15-80,-68-15-16,-33 0-32,0 0-7492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5859,'0'0'2081,"0"0"-2001,101 0 16,-59-5-48,-27-2-48</inkml:trace>
  <inkml:trace contextRef="#ctx0" brushRef="#br0" timeOffset="1">357 0 4866,'0'0'3490,"0"0"-3394,0 0-192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6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12918,'0'0'560,"0"0"-464,0 0 689,113 86 751,-94 2-111,-6 17-561,-6 16-287,-7 18 95,0 3-224,-11-2-192,-13-8-112,-5-16-112,1-15-16,-2-9-16,-11-6-208,22-76-4098,-7 5-10485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9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 1425,'0'0'9839,"0"0"-7684,16-2-2066,556-64 2722,-481 53-2536,109-15-79,1 9 0,42 7-196,-227 12-764,-12 0-5005,-4 0-3467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9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11301,'0'0'2337,"0"0"-973,0 0-794,0 0-172,0 0 117,8-4-32,1 1-302,0-1 0,1 1 0,-1 1 0,1 0 0,-1 0 0,1 1 0,0 0 1,0 1-183,91 0 938,-72 1-793,52 2 63,0 4-1,0 3 1,-1 3 0,71 24-207,-145-36-101,-4-1 22,0 0 0,-1 1 0,1-1 1,0 1-1,0-1 0,-1 1 0,1-1 0,-1 1 1,1 0-1,0 0 0,-1 0 0,1 0 1,-1 0-1,0 0 0,1 0 0,-1 0 0,0 1 79,-5-2-3540,-16 0-4792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37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1 687 12966,'0'0'-29,"0"0"7,20 7-10,-6-2 24,-4-1 2,0 0 0,1-1 0,-1 0 0,1 0 0,2-1 6,-7-2-3,-1 1-1,0-1 1,1 0-1,-1-1 1,0 1-1,1-1 1,-1 0-1,0 0 1,0-1-1,0 0 1,0 0-1,0 0 1,0 0-1,-1-1 1,2 0 3,14-11-30,-1-2 0,0 0 1,-1-1-1,-1 0 1,-1-2-1,0 0 0,-1 0 1,-1-2-1,-2 0 1,1 0-1,-2-1 0,-1 0 1,-1-1-1,-1-1 1,-1 1-1,-1-1 0,-1 0 1,-1 0-1,-1-1 1,-1 1-1,-1-3 30,-1 6-158,1-5-34,-1-1-1,-1 1 0,-2-6 193,2 25 4,0 1-1,0-1 0,-1 0 1,0 1-1,0 0 1,0-1-1,-1 1 0,0 0 1,0 0-1,-1 1 0,0-1 1,0 1-1,0-1 1,-5-3-4,8 8 35,0 0 0,1 0 0,-1 1 0,0-1 0,0 0 0,0 0 0,0 1 0,0-1 0,-1 1 0,1-1 0,0 1 0,0-1 0,0 1 0,0 0 0,-1 0 0,1-1 0,0 1 0,0 0 0,-1 0-35,1 0 36,0 1 1,0-1 0,0 0 0,1 1-1,-1-1 1,0 1 0,0-1 0,1 1-1,-1-1 1,0 1 0,1 0 0,-1-1-1,0 1 1,1 0 0,-1-1 0,1 1-1,-1 0 1,1 0 0,0-1 0,-1 1-37,-1 6 76,-1-1 1,2 1 0,-1-1 0,1 1-1,0 0 1,0 0-77,1-5-41,-16 180 171,8 1 0,9 12-130,-1-101-4,1-60 34,1 1-1,4 20-29,-3-39-106,0-1 0,1 0-1,0 0 1,1 0 0,1 0-1,3 5 107,-2-13-2628,-2-7-888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37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1 8724,'0'0'782,"0"0"-227,0 0 112,0 0 53,0 0-253,-21 15-176,-6 3-200,3-2 58,0 2 1,1 0-1,1 2 0,-3 4-149,2-2 195,-10 10 531,-10 14-726,35-37 132,1 1 0,0 0-1,0 0 1,1 0 0,0 1 0,1 0-1,-3 7-131,7-14 10,-1 0-1,1 0 0,1 0 0,-1-1 0,0 1 0,1 0 0,0 0 0,0 0 0,0 0 0,0 0 0,1 0 0,0 0 1,0 0-10,-1-2-2,1 1 0,1-1 0,-1 0 0,0 1 0,0-1 1,1 0-1,0 0 0,-1 0 0,1 0 0,0 0 1,0 0-1,0-1 0,0 1 0,0 0 0,0-1 0,0 0 1,1 1-1,1 0 2,18 6-104,1-1 1,-1-1-1,1-1 0,0 0 1,0-2-1,0-1 0,0-1 1,1-1-1,-1 0 0,0-2 1,1-1-1,-1-1 0,3-2 105,-23 5-530,-1 1 1,1-1 0,-1 0 0,0 0-1,1 0 1,-1-1 0,0 1 0,0-1-1,1 0 529,13-13-8721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38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1 515 10373,'0'0'1270,"18"11"-1110,62 32-195,-74-41 33,-1 0 0,1 0 0,0 0 0,0-1 0,0 0 0,0 0 0,1 0 0,-1-1 0,0 0 0,0 0 0,0-1 0,0 1 0,1-1 0,-1-1 0,0 1 0,0-1 0,-1 0 0,1-1 0,0 1 0,-1-1 0,1 0 0,-1 0 0,0-1 0,0 0 0,0 1 0,-1-2 0,1 1 0,-1-1 0,0 1 0,0-1 0,-1 0 0,2-2 2,-4 5 20,1 0-1,-1-1 0,1 1 1,-1 0-1,0-1 1,0 1-1,0-1 1,0 1-1,0-1 1,-1 0-1,1 1 1,-1-1-1,0 0 1,0 1-1,0-1 1,0 0-1,0 1 1,0-1-1,-1 0 1,1 1-1,-1-1 0,0 1 1,0-1-1,0 1 1,0-1-1,0 1 1,-1-1-1,1 1 1,-1 0-1,1 0 1,-1 0-1,0 0 1,0 0-1,0 0 1,0 0-1,0 1 1,0-1-1,0 1 1,-1-1-1,1 1 1,0 0-1,-1 0 0,1 0 1,-1 0-1,0 0 1,1 1-1,-1-1 1,0 1-1,1 0 1,-3 0-20,0-1 76,0 0-1,-1 1 1,1 0 0,0 0 0,0 0-1,-1 1 1,1-1 0,0 1 0,0 1 0,0-1-1,0 1 1,0 0 0,0 0 0,0 0-1,0 1-75,2-1 37,0 1-1,-1 0 1,1 0-1,1 0 1,-1 0-1,0 0 1,1 1-1,-1-1 1,1 1-1,0-1 1,0 1-1,1 0 1,-1 0-1,1 0 1,0 0-1,0 0 1,0 0-1,0 0 1,1 2-37,-2 3 9,1 1 0,1-1 1,0 0-1,0 1 0,1-1 0,0 1 1,1-1-1,-1 1 0,2-1 0,0 0 1,0 0-1,0 0 0,1-1 0,4 6-9,-4-8-2,0 0-1,0 0 1,1-1 0,-1 0-1,2 0 1,-1 0-1,0-1 1,1 1-1,0-1 1,0-1-1,0 1 1,0-1-1,1 0 1,-1 0-1,1-1 1,0 0-1,0 0 1,0-1-1,-1 0 1,3 0 2,0 1-1,0-2 1,0 1-1,-1-1 1,1-1-1,0 0 0,0 0 1,-1 0-1,1-1 0,-1-1 1,1 1-1,-1-1 1,0-1-1,4-2 1,-1 0-45,-1-1 0,-1 0 0,0 0 0,0-1 0,0-1 0,-1 1 0,0-2 0,-1 1-1,7-10 46,6-13-484,-2-1-1,-1 0 0,-1-1 1,-2-1-1,-1 0 0,5-30 485,-6 15-371,-3 0-1,-2-1 1,-2 0-1,-1-38 372,-4 82 227,-1-20-205,1 27 93,0-1-1,0 1 1,-1-1-1,1 0 1,0 1-1,0-1 1,0 0-1,0 1 1,-1-1 0,1 1-1,0-1 1,-1 1-1,1-1 1,0 1-1,-1-1 1,1 1-1,-1-1 1,1 1-1,-1-1 1,1 1 0,-1 0-1,1-1 1,-1 1-1,1 0 1,-1-1-1,1 1 1,-1 0-1,0 0 1,1 0-1,-1-1 1,0 1-1,1 0 1,-1 0-115,1 0 830,0 5-561,0 4-254,0 169 178,18 122-193,-12-258-221,6 75 510,-11-40-3921,-1-77 3531,0 1-1,0 0 1,0-1 0,-1 1-1,1 0 1,0-1 0,0 1 0,0-1-1,-1 1 1,1-1 0,0 1-1,-1 0 1,1-1 0,0 1-1,-1-1 1,1 0 0,0 1-1,-1-1 1,1 1 0,-1-1 0,1 0-1,-1 1 1,1-1 0,-1 0-1,0 1 1,1-1 0,-1 0-1,1 0 1,-1 1 101,-24-1-1231,19-2 1180,0 1 0,1-1 0,-1 0 1,0 0-1,1-1 0,-1 0 0,0 0 51,-6-6 278,2 0 0,-1 0 0,2-1-1,-1 0 1,1-1 0,0 0 0,1-1-278,3 5 365,0-1 0,1 1 1,0-1-1,1 0 0,0 0 1,0 0-1,0 0 0,1 0 1,0-1-1,1 1 0,0-1 0,0-1-365,1 6 22,1 0 0,0 0 0,-1 0-1,1 0 1,1 0 0,-1 0-1,1 1 1,-1-1 0,1 0-1,0 1 1,0-1 0,0 1-1,1 0 1,-1 0 0,1 0-1,0 0 1,0 0 0,0 0-1,0 1 1,0 0 0,1-1 0,-1 1-1,1 0 1,2 0-22,12-7 20,0 1 0,1 2 0,0 0 0,10-2-20,-21 6 18,20-5-71,1 2-1,0 1 0,8 0 54,46 1-7181,-68 3 1718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39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6371,'0'0'2185,"0"0"-1131,0 0-265,0 0 196,0 0-102,-18 7-208,-60 27-109,71-30-492,1-1 0,0 1 1,0 0-1,0 0 1,1 0-1,0 1 0,-1 0 1,1 0-1,1 0 1,-1 1-1,1-1 0,0 1 1,0 0-1,1 1 1,0-1-1,0 0 0,0 1 1,-1 6-75,3-9 8,0 0 0,-1 0 0,1 0 0,1 0 0,-1 1 0,1-1 1,0 0-1,0 1 0,0-1 0,0 0 0,1 1 0,0 3-8,0-6-2,0 0 0,0 0 0,0 0 1,0 0-1,0 0 0,0 0 0,0-1 0,1 1 0,-1 0 0,1-1 1,-1 1-1,1-1 0,0 0 0,-1 1 0,1-1 0,0 0 0,0 0 1,0 0-1,0 0 0,0 0 0,0-1 0,0 1 0,0-1 0,0 1 0,1-1 2,3 2-28,0-1 0,1-1 0,-1 1 0,1-1 0,-1 0 0,0-1 0,1 1 0,-1-1 0,0 0 0,1-1 0,-1 0 0,0 0 0,0 0 0,0-1 0,-1 1 0,1-1 0,-1-1 0,1 1 0,-1-1 0,0 0 0,0 0 0,4-5 28,6-9-651,-1 0 0,-1-1 0,0 0 0,-2-1 0,7-17 651,4-4-1155,-21 52 2518,-13 194 1132,1-23-2178,9 44-170,2-222-176,0 8 89,0 1 0,1 0 0,2 7-60,-3-18-76,1 1 0,0 0 1,0 0-1,-1 0 0,2-1 1,-1 1-1,0-1 0,0 1 0,1-1 1,0 1-1,-1-1 0,1 0 1,0 1-1,0-1 0,0 0 0,0 0 1,1 0 75,5 0-4109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39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10373,'0'0'1384,"0"0"-893,1 14-253,-1-5-169,0 9 145,0 0-1,2-1 1,0 1-1,4 13-213,-4-26 41,-1 0 0,1 1 0,0-1 0,0 0 0,1-1 0,0 1 0,0 0 0,0-1 0,0 1-41,-1-3 4,0 0 0,0 0 0,0 0 0,1 0 0,-1-1 0,0 1 0,1-1 0,-1 1 0,1-1 0,-1 0 0,1 0 0,0 0 0,0 0 0,-1 0 0,1-1 0,0 1 0,2-1-4,0 0-1,0 0-1,-1 0 1,1 0-1,0-1 1,0 0-1,-1 0 1,1 0-1,0-1 1,-1 0 0,1 1-1,-1-1 1,0-1-1,0 1 1,1-1-1,-1 0 2,8-7-5,0 0 0,0-1 0,-1-1 0,-1 0 5,21-20 10,-23 24-3,23-20 1,-30 27-8,0 0 1,0 0-1,0 0 0,1 1 1,-1-1-1,0 0 0,0 1 0,1-1 1,-1 1-1,0-1 0,1 1 0,-1 0 1,1-1-1,-1 1 0,0 0 1,1 0-1,-1 0 0,1 0 0,-1 0 1,0 0-1,1 1 0,-1-1 0,1 0 1,-1 1-1,1 1 12,-1 0 1,0 0 0,1 0-1,-1 0 1,0 0 0,0 0-1,0 1 1,0-1 0,-1 0-1,1 0 1,0 1 0,-1 2-13,5 12 61,-3-14-57,0 0 0,0 1 0,0-1-1,1 0 1,-1 0 0,1-1 0,0 1 0,0 0-1,0-1 1,0 0 0,0 0 0,0 0 0,0 0-1,1 0 1,-1 0 0,1-1 0,-1 0 0,1 0 0,0 0-1,0 0 1,-1 0 0,1-1 0,0 0 0,3 0-4,1 0-4,1 0 1,-1-1 0,1 0 0,-1 0-1,1-1 1,-1-1 0,0 1-1,0-1 1,0 0 0,5-4 3,-9 5-7,-1 1 1,1-1 0,0 0-1,0 1 1,0 0 0,0 0-1,0 0 1,0 0 0,0 1-1,0 0 1,1-1 0,-1 2-1,0-1 1,0 0 0,0 1-1,4 1 7,2 1-39,-1 1 0,1 0 0,-1 0 0,0 1 0,6 5 39,-12-8-31,7 3-1546,-3-5-2238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4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8932,'0'0'1489,"0"0"-219,0 0-377,0 0 4,0 0 5,0 0-380,0 21-236,-7 398 388,-1 47-892,8-457-204,0 9-615,5-8-2754,-5-10 3710,0 0-1,0 0 1,0 0 0,0 0 0,0 0 0,0 0 0,0-1 0,0 1-1,0 0 1,0 0 0,0 0 0,0 0 0,0 0 0,0 0 0,0 0-1,0 0 1,0 0 0,0 0 0,0 0 0,0 0 0,0 0 0,0 0-1,0 0 1,0 0 0,0-1 0,0 1 0,0 0 0,1 0-1,-1 0 1,0 0 0,0 0 0,0 0 0,0 0 0,0 0 0,0 0-1,0 0 1,0 0 0,0 0 0,0 0 0,0 0 0,0 0 0,0 0-1,0 0 1,0 0 0,0 0 0,1 0 0,-1 0 0,0 0 0,0 0-1,0 0 1,0 0 0,0 0 0,0 0 0,0 0 0,0 0-1,0 0 1,0 0 0,0 0 0,0 0 0,0 0 81,1-14-4920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0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7924,'0'0'1544,"0"0"-348,0 0-17,0 0 141,0 0-397,-18 6-229,-55 24-91,70-28-578,0 0-1,0 0 1,0 0-1,0 1 1,0-1-1,1 1 1,-1-1-1,0 1 1,1 0-1,0 0 1,0 0-1,0 0 1,0 0-1,0 1 1,1-1-1,0 1 1,-1 1-25,0 3 17,0-1 1,1 1-1,0 0 1,1 0-1,0 8-17,-1-13 0,1 0 1,0 0-1,1 0 0,-1 1 0,0-1 0,1 0 0,0 0 0,0 0 0,0 0 1,0 0-1,1 3 0,-1-5-8,1 1 0,-1-1-1,0 0 1,1 0 0,-1 1 0,1-1 0,0 0 0,-1 0 0,1-1 0,0 1 0,-1 0 0,1-1 0,0 1 0,0-1 0,0 1-1,-1-1 1,1 0 0,0 1 0,0-1 0,1 0 8,2 0-20,0 0-1,-1 0 1,1 0-1,-1 0 1,1-1 0,-1 0-1,1 1 1,-1-2-1,1 1 1,-1 0-1,0-1 1,4-2 20,-2 0-41,-1 0 1,1 0-1,-1 0 0,0-1 0,0 0 1,-1 0-1,1-1 0,0-1 41,3-5-377,0 0 0,-1-1 0,3-4 377,2-7-237,-11 23 255,-1 1 54,0 2 64,3 13-41,1 10 6,1-1-1,2 1 0,5 15-100,-9-34-17,-1 0 0,1 0 1,0-1-1,0 1 0,1 0 1,0-1-1,0 0 0,0 0 0,0 0 1,1-1-1,0 1 0,0-1 1,0 0-1,0 0 0,1-1 0,2 2 17,6-2-1984,-5-3-3531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0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10133,'0'0'1552,"0"0"-1360,15 86 673,-15-33 624,0 8-753,-10 6-352,3-3-288,3-8-64,2-41-32,-1-8-3409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0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61 6979,'-22'1'215,"-48"1"2694,-32 6-2909,76-5 986,-4 1 1213,56-3-1553,123-7-588,78-16-58,15-1 84,854-5 100,-1047 28-152,0 3 0,30 6-32,-54-5 29,-1 1-1,1 2 0,-1 0 1,-1 2-1,0 0 1,2 2-29,-20-8-106,4 1-727,-3-3-3001,-5-1-3551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4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22 4034,'0'0'2940,"0"0"-1966,0 0-806,0 0-14,0 0 68,0 0 39,1-3 11,-1 3-230,0-1-1,0 1 0,0 0 0,0-1 1,1 1-1,-1-1 0,0 1 0,0-1 1,0 1-1,0-1 0,0 1 0,0-1 0,-1 1 1,1-1-1,0 1 0,0-1 0,0 1 1,0-1-1,0 1 0,-1-1 0,1 1 1,0 0-1,0-1 0,-1 1 0,1-1 1,0 1-1,-1 0 0,1-1 0,-1 1 0,1 0 1,0 0-1,-1-1 0,1 1 0,-1 0 1,1 0-1,0-1 0,-1 1-41,-25-2 1284,23 2-1354,-6 0 307,7-1-188,0 1 1,1 0-1,-1 0 0,0 0 1,0 0-1,0 0 0,0 0 0,0 0 1,1 1-1,-1-1 0,0 0 1,0 1-1,1 0 0,-1-1 1,0 1-1,0 0 0,1 0 0,-1 0 1,1 0-1,-1 0 0,1 0 1,0 1-1,-1-1 0,1 0 0,0 1 1,0-1-1,0 1 0,0-1 1,0 1-1,0 0 0,0-1 1,0 2-50,-14 25 8,2 0 0,0 1 1,1 2-9,8-19-4,0 0 1,1 0-1,1 1 1,0-1 0,0 1-1,1-1 1,1 1 0,0-1-1,1 3 4,-1-14-5,1 0-1,-1 0 1,1-1 0,0 1-1,0 0 1,-1 0-1,1 0 1,0 0 0,0-1-1,0 1 1,0-1-1,0 1 1,0 0 0,0-1-1,0 1 1,0-1-1,0 0 1,0 1 0,0-1-1,0 0 1,0 0 0,1 0-1,-1 0 1,0 0-1,0 0 1,0 0 0,0 0-1,0 0 1,1 0 5,36-4-137,-28 1 83,0 0 1,0 0 0,0-1-1,0-1 1,-1 0-1,0 0 1,0-1 53,-2 2-23,0-1 0,1 1-1,-1 0 1,1 1 0,0 0-1,-1 0 1,2 1 0,-1 0 0,0 0-1,0 1 1,3-1 23,-10 2-1,1 0 0,-1 1 0,0-1 0,0 0 0,1 0 0,-1 1-1,0-1 1,0 1 0,0-1 0,1 1 0,-1-1 0,0 1 0,0 0 0,0-1 0,0 1 0,0 0-1,0 0 1,0 0 0,-1 0 0,1 0 0,0 0 0,0 0 0,-1 0 0,1 0 0,-1 0 0,1 0-1,0 1 2,8 36 61,-8-29-41,6 46 53,-4 1 1,-1 0-1,-3 7-73,0 1 39,1-48-32,-1 0 1,-1 0 0,-1 0 0,0 0-1,-1-1 1,0 1 0,-4 6-8,5-13 15,-1-1 0,0 1 0,-1-1-1,0 0 1,0 0 0,0 0 0,-1 0 0,-1-1 0,1 0 0,-1-1 0,0 1 0,-1-1 0,1 0-15,5-5 6,1 0 0,-1 0-1,1 0 1,-1-1 0,1 1 0,-1 0 0,0-1 0,1 1 0,-1-1 0,0 1 0,0-1 0,1 0-1,-1 1 1,0-1 0,0 0 0,0 0-6,1-1-7,1 1-1,-1 0 0,0 0 1,0-1-1,0 1 0,0-1 1,1 1-1,-1-1 1,0 1-1,1-1 0,-1 0 1,0 1-1,1-1 0,-1 0 1,1 1-1,-1-1 1,1 0-1,-1 0 0,1 1 1,-1-1-1,1 0 0,0 0 8,-2-5-38,0-1-1,1 1 0,0-1 1,0 1-1,1-1 0,0 1 1,0-3 38,0-19-35,1 0 0,1 0 0,1 0-1,4-14 36,-4 31-164,0 1 0,1 0 0,0-1 0,0 2 0,1-1 0,0 0 0,1 1 0,0 0 0,1 0 0,0 1 0,0 0 0,0 0 0,5-3 164,-4 4-782,11-9-554,0 9-3696,-8 6 2166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7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9540,'0'0'929,"0"0"-785,-4 132 16,2-76 0,2-7-80,0-12-48,0-10-32,14-15-80,-3-12-3394,-7-5-2848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9140,'0'0'2609,"0"0"-1904,0 0-593,0 0-112,0 0-945,0 0-111,32 23-1906,2 11-3328,2 3 5185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8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5170,'0'0'4224,"0"0"-2344,0 0-711,0 0-203,0 0-283,-12 14-46,6-8-567,-20 25 370,1 1 0,-17 28-440,38-54 14,0 0 0,1 1 0,0-1-1,1 1 1,-1 0 0,1 0 0,1 0-1,-1 0 1,1 0 0,1 0 0,-1 1 0,1 0-14,0-8-6,1 1 1,-1-1 0,0 1 0,1-1 0,-1 1 0,0-1 0,1 0 0,-1 1-1,1-1 1,-1 0 0,1 1 0,-1-1 0,1 0 0,-1 1 0,1-1 0,-1 0-1,1 0 1,-1 0 0,1 1 0,0-1 0,-1 0 0,1 0 0,-1 0 0,1 0-1,0 0 1,-1 0 0,1 0 0,-1 0 0,1 0 0,-1-1 0,1 1 0,0 0 0,-1 0-1,1 0 1,-1-1 0,1 1 5,2-1-59,-1 1 0,0-1 0,1 0 0,-1 0 1,0 0-1,1 0 0,-1 0 0,0 0 0,0 0 0,1-2 59,5-7-508,0-1 0,-1-1 0,0 1 0,-1-1-1,-1 0 1,0-1 0,0 1 0,-1-1 0,0-5 508,-3 12 0,-1 4 62,0 2-1,8 11 323,11 19-368,-19-29-19,1 0 0,-1-1 0,0 1-1,1-1 1,-1 1 0,0-1-1,1 1 1,-1-1 0,1 1-1,-1-1 1,1 0 0,-1 1-1,1-1 1,-1 0 0,1 1-1,0-1 1,-1 0 0,1 0-1,-1 1 1,1-1 0,0 0-1,-1 0 1,1 0 0,0 0 0,-1 0-1,1 0 1,-1 0 0,1 0-1,0 0 1,-1 0 0,1 0-1,0 0 1,-1-1 0,1 1-1,-1 0 1,1 0 0,0-1-1,-1 1 1,1 0 0,-1-1-1,1 1 1,-1 0 0,1-1-1,-1 1 1,1-1 0,-1 1 0,0-1-1,1 1 1,-1-1 0,0 1-1,1-1 1,-1 0 0,0 1-1,0-1 4,5-9 176,0 0-1,-2 0 0,1-1 1,-1 1-176,0-12 2953,-3 25-2950,1 1-1,-1-1 0,1 1 1,0-1-1,0 0 0,1 1 1,0 1-3,4 11 34,-1 2 48,-2-3-46,1-1 0,0 1 0,2-1 0,0-1 0,3 7-36,-7-17 2,0 1-1,0-1 0,1 0 1,-1 0-1,1 0 0,0 0 0,0 0 1,0-1-1,0 1 0,0-1 1,0 0-1,1 0 0,-1 0 0,1 0 1,-1-1-1,1 1 0,0-1 1,0 0-1,-1 0 0,1 0 1,0-1-1,4 1-1,-3-1-152,21-1 138,-11-9-2950,-3-6-6536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8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7844,'0'0'1840,"0"0"-1840,0 0 0,0 0 96,0 0 161,127 68-49,-80-60-80,6-4-48,1-4 48,-1 0 16,-38 0-144,-4-9-7860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8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9172,'0'0'3458,"0"0"-2770,0 0-512,0 0 432,0 0-255,17 120-49,-17-51-96,0 5-16,2-3 0,-2 2-144,2-12-16,1-9-16,-1-12 0,0-13-16,-2-11-1649,0-10-2545,0-6-1776,-11-8 2320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9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6355,'0'0'3698,"0"0"-1505,0 0-2017,0 0 96,0 0-272,0 0 256,99-65-144,-44 63 0,1 2-64,-2 0-48,-39 0-3394,-5 0-3361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10341,'0'0'960,"0"0"561,0 0-1137,0 0-352,0 0 512,0 0 641,92-70-641,-34 69-256,3 1-224,-1 0 80,1 0-128,1 0 0,-1 0-16,1 0-48,-49 0-3889,-7 0-6244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9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6435,'0'0'1921,"0"0"-1065,0 0-63,1 16 399,0-5-983,2 39 1244,6 27-1453,-8-64 77,0-8-61,-1-1 1,1 1-1,0 0 1,0-1-1,0 0 0,1 1 1,-1-1-1,1 0 0,1 2-16,-2-6 0,-1 0 0,0 0 0,1 0 0,-1 0 0,0 0 0,1 0 0,-1 0 0,0-1 0,1 1 0,-1 0 0,0 0-1,1 0 1,-1-1 0,0 1 0,1 0 0,-1 0 0,0-1 0,0 1 0,1 0 0,-1 0 0,0-1 0,0 1 0,0 0 0,1-1-1,-1 1 1,0 0 0,0-1 0,0 1 0,0 0 0,0-1 0,0 1 0,0-1 0,0 1 0,0 0 0,0-1 0,0 1 0,0 0 0,0-1 0,0 1 0,14-46 140,-6 18-79,1 0-1,2 0-60,-8 19-5,1 1 0,0 1 0,1-1 0,-1 1 0,1 0 0,1 0 0,0 0 0,5-5 5,-7 9-5,-1 1 0,1-1 0,-1 1 0,1 0 0,0 0 0,0 1 0,0-1 0,0 1 0,0 0 0,0 0 0,0 0 0,1 0 0,-1 1 0,1 0 5,23-1-3825,-22 1-2829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49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10389,'0'0'1427,"0"0"-627,0 0-202,0 0-248,0 0-182,0 10-107,-1 5-51,2 33 4,0-47-14,0 0-1,0 1 1,0-1-1,0 0 1,0 0-1,0 0 1,0 0-1,1 0 1,-1 0-1,0 0 1,1 0-1,-1 0 1,0-1-1,1 1 1,-1-1-1,1 1 1,-1-1 0,1 1-1,-1-1 1,1 0-1,-1 1 1,1-1-1,-1 0 1,1 0-1,-1 0 1,1-1-1,0 1 1,-1 0-1,1 0 1,-1-1-1,1 1 1,-1-1-1,0 0 1,2 0 0,-3 1 21,0 0 41,0 0 18,0 0-35,0 0-53,7 27-6854,-7-26 3469</inkml:trace>
  <inkml:trace contextRef="#ctx0" brushRef="#br0" timeOffset="1">1 68 8772</inkml:trace>
  <inkml:trace contextRef="#ctx0" brushRef="#br0" timeOffset="2">1 68 8772,'36'-68'1905,"-38"68"-961,0 0 465,-2 22-625,2 12-512,1 11 49,1 11 239,0 1 64,0-1-288,0-7-224,0-8-48,9-11-64,4-8 0,0-14 0,4-8-32,-11 0-1584,-3-21-4035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8:50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10917,'0'0'3586,"0"0"-2274,0 0-896,0 0-127,0 0-289,0 0-64,2-12-1169,7 36-12789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0:49:0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11221,'0'0'1718,"22"1"-1478,1-1-269,258 0 685,-121-16 475,-2-7 0,37-15-1131,103-16 806,164-1-547,-250 33-315,-208 21-1649,-9 1-3118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46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0,'0'0'208,"0"0"1462,0 0 4117,0 0-3720,-2 5-1472,-3 15-470,0-1 1,1 1-1,0 0 0,2 1 0,0 13-125,-3 20 41,-10 64 5,-1 6 12,0 125-58,15-214 21,0-15-14,1 0 1,1 0-1,3 19-7,-3-33 0,0-1 0,0 0 0,1 1 0,0-1 0,0 0 0,0 0 0,1 0 0,0 0 0,0 0 0,0 0 0,0-1 0,1 1 0,0-1 0,0 0 0,4 3 0,2 0-2,0-1 0,0 0 0,0-1 1,1 0-1,-1-1 0,1 0 0,1 0 0,-1-1 0,0-1 0,12 2 2,19-1-73,-1 0 0,18-3 73,-30-1-72,-9 1-358,0-1 1,1-1-1,1-2 430,-6 1-831,-1-1 1,1 0 0,-1-1-1,0-1 1,-1 0-1,0-1 1,0-1 0,0 0-1,-1-1 1,0 0-1,1-3 831,15-14-480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47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5 7539,'0'0'1657,"0"0"-411,-19 0 61,-58-4-349,73 4-900,0 0-1,0-1 1,1 2-1,-1-1 1,0 0-1,0 1 1,0 0-1,1 0 1,-1 0-1,0 0 1,1 1-1,-1-1 1,1 1-1,-1 0 1,1 0-1,0 0 1,0 0-1,0 1 1,0-1 0,0 1-1,0 0 1,1 0-1,-1 0 1,1 0-1,0 0 1,0 1-1,0-1 1,0 1-1,1-1 1,0 1-1,-1 1-57,-2 9 18,1 1-1,1 0 1,0 1-1,1-1 1,0 0-1,2 12-17,-1-11 33,0-14-65,0 1-1,0 0 1,1-1 0,-1 1-1,1-1 1,0 1 0,0-1-1,0 1 1,0-1 0,0 1-1,0-1 1,0 0 0,1 0-1,0 1 1,-1-1 0,1 0 0,0 0-1,0-1 1,0 1 0,0 0-1,0-1 1,0 1 0,0-1-1,1 0 1,-1 1 0,1-1-1,-1 0 1,0-1 0,1 1-1,0 0 1,-1-1 0,1 1-1,-1-1 1,3 0 32,-1 1-255,1-1 1,-1 0-1,1 0 1,0 0-1,-1 0 1,1-1-1,-1 0 0,1 0 1,-1 0-1,1-1 1,-1 1-1,0-1 0,1 0 1,-1 0-1,0-1 1,0 1-1,-1-1 1,1 0-1,3-3 255,-1 0-204,-1-1 0,0 0 1,0-1-1,0 1 0,-1-1 0,0 0 1,0 0-1,1-5 204,-5 12 320,0 1 475,0 13-414,0-1 0,1 1-1,0 0 1,1-1 0,0 1 0,3 5-381,-4-15-3,0 0 0,0 0 0,0 0 0,1 0 0,0 0 0,-1 0 0,1-1 0,0 1 0,0-1 0,0 1 0,1-1 0,-1 0 0,1 0 0,-1 0 0,1 0 0,0 0 0,0 0 0,0-1 0,-1 1 0,2-1 0,-1 0 0,0 0 0,0 0 0,0-1 0,0 1 0,1-1 0,1 1 3,1-1-36,0-1 0,1 1 0,-1-1 0,0 0 0,0-1 0,0 1 0,0-1 1,-1 0-1,1-1 0,0 1 0,-1-1 0,0 0 0,1-1 0,-1 1 0,0-1 0,-1 0 0,4-3 36,11-12-216,0-1 0,-2-1-1,7-11 217,-12 17-88,14-23-10,-18 26 233,0 1 0,0-1-1,1 2 1,8-8-135,-16 17 712,-1 1 118,0 0-153,0 0-55,0 5-6,0 44-185,6 36-431,-3-65 7,0 0 0,2 0 1,0 0-1,1-1 0,6 14-7,-10-29-73,0 1 1,1-1-1,0 0 1,0 0-1,0 0 0,0 0 1,2 1 72,-5-4-42,0-1 0,1 1 0,-1-1 1,1 1-1,0-1 0,-1 1 1,1-1-1,-1 0 0,1 1 0,0-1 1,-1 1-1,1-1 0,0 0 0,-1 0 1,1 1-1,0-1 0,-1 0 0,1 0 1,0 0-1,-1 0 0,1 0 0,0 0 1,0 0-1,-1 0 0,1 0 1,0 0-1,-1 0 0,1-1 0,0 1 1,0 0-1,-1 0 0,1-1 0,-1 1 1,1-1-1,0 1 0,-1 0 0,1-1 1,-1 1-1,1-1 0,-1 1 0,1-1 1,-1 1-1,1-1 0,-1 0 1,1 1-1,-1-1 0,0 1 0,0-1 1,1 0-1,-1 0 0,0 1 0,0-1 1,0 0-1,1 1 0,-1-1 42,30-86 98,-18 49-41,2 0-1,7-11-56,-12 29 17,-2 3 182,2 0 0,8-12-199,-15 26 93,0-1 0,0 1 0,1 0-1,0 0 1,-1 0 0,1 0-1,0 1 1,0-1 0,1 1 0,-1-1-1,0 1 1,1 0 0,-1 1-1,1-1 1,1 0-93,-3 2 24,0-1-1,-1 1 1,1 0-1,-1 0 1,1 0-1,-1 0 0,1 0 1,0 0-1,-1 0 1,1 1-1,-1-1 1,1 0-1,-1 1 1,1-1-1,-1 1 1,1 0-1,-1 0 1,1-1-1,-1 1 1,0 0-1,0 0 1,1 0-1,-1 0 1,0 0-1,0 1 1,0-1-1,0 0 1,0 1-1,0-1 1,-1 0-1,1 1 1,0-1-1,-1 1 1,1-1-1,-1 1 1,1-1-1,-1 2-23,3 9 52,0 0 1,-1 0-1,-1 0 0,1 11-52,-1-4 45,1 0-16,6 39 6,-7-55-38,0 1-1,0 0 1,0 0 0,1 0 0,0-1 0,-1 1 0,1-1 0,0 1 0,1-1 0,-1 0 0,1 0 0,1 2 3,-3-4-29,1 0 0,-1 0 1,1 0-1,0 0 0,-1 0 0,1 0 0,0 0 1,0 0-1,0-1 0,-1 1 0,1-1 0,0 1 1,0-1-1,0 0 0,0 0 0,0 0 0,0 0 1,0 0-1,0 0 0,-1 0 0,1-1 1,0 1-1,0-1 0,0 1 0,0-1 0,0 0 1,-1 0-1,1 0 0,0 0 0,-1 0 0,1 0 29,6-5-47,0 0 0,0-1 0,-1 0-1,0 0 1,3-4 47,-2 3 131,-3 2-104,0 1-1,1 1 0,-1-1 1,1 1-1,2-2-26,-7 6 9,0-1-1,0 0 1,0 1 0,-1-1-1,1 1 1,0-1 0,0 1-1,0-1 1,0 1 0,0 0-1,0-1 1,0 1 0,0 0-1,0 0 1,0 0 0,0 0-1,0 0 1,0 0 0,0 0-1,0 0 1,0 0 0,0 0 0,0 1-1,0-1 1,0 0 0,0 1-1,0-1 1,0 1 0,0-1-1,0 1 1,0-1 0,0 1-1,-1 0 1,1-1 0,0 1-1,0 0 1,-1 0 0,1 0-1,0-1 1,-1 1 0,1 0-1,-1 0-8,6 13 107,-2 1 0,0-1 0,0 1 0,-2-1-1,1 2-106,0 2 42,0 0-1,2 0 1,1 5-42,-4-18-311,0 0 1,0-1-1,1 1 1,-1 0-1,1-1 1,0 1 0,0-1-1,1 0 1,-1 0-1,1-1 1,0 1-1,0-1 1,1 2 310,3-2-3559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47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99 6067,'0'0'1750,"0"-15"45,0-33-372,0 12 2053,0 36-2788,0 11-368,-3 366 126,3-363-650,1 0-1,1-1 1,3 13 204,-5-22-165,1-1 0,0 1-1,0-1 1,0 1 0,1-1-1,-1 1 1,1-1 0,0 0-1,0 0 1,0 0 0,0 0-1,1 0 1,-1 0 0,1-1-1,0 1 1,1 1 165,-2-4-66,-1 1-1,1 0 1,0 0-1,-1-1 1,1 1-1,0-1 1,0 1-1,-1-1 1,1 0 0,0 0-1,0 0 1,0 0-1,-1 0 1,1 0-1,0 0 1,0 0-1,0-1 1,-1 1-1,1-1 1,0 1-1,-1-1 1,1 0 0,0 0-1,-1 1 1,1-2 66,5-3 17,0 0 0,-1 0 0,0-1 0,0 0 0,1-1-17,12-12 69,-17 18-58,0-2 60,1 0-1,1 1 1,-1-1 0,0 1-1,1 0 1,-1 0 0,1 0-1,0 0 1,-1 1 0,1-1-1,0 1 1,0 0 0,0 0-1,0 0 1,0 1 0,1-1-71,-4 2 22,-1-1 1,0 0-1,1 0 1,-1 0 0,0 1-1,1-1 1,-1 0-1,0 1 1,1-1-1,-1 0 1,0 1 0,1-1-1,-1 0 1,0 1-1,0-1 1,0 0-1,1 1 1,-1-1 0,0 1-1,0-1 1,0 0-1,0 1 1,0-1-1,0 1 1,0-1 0,0 1-1,0-1 1,0 1-1,0-1 1,0 1-23,0 20 360,0-14-202,-1 9-28,0 0-1,-2 0 1,1-1 0,-2 1-1,0-1 1,-1 0 0,0 0 0,-6 10-130,-14 24 183,-27 40-183,20-36 49,19-38-175,10-12-4681,3-3-2122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48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238 461 8772,'0'0'832,"0"0"193,-19-4 95,-63-10 169,78 14-1208,0-1 0,-1 1 0,1 0 0,0 0 0,0 0 1,0 0-1,0 1 0,-1 0 0,1 0 0,0 0 0,0 0 0,0 1 0,1-1 0,-1 1 0,0 0 0,1 0 0,-1 0 1,1 1-1,-1-1 0,1 1 0,0 0 0,0 0 0,0 0 0,1 0 0,-1 1 0,1-1 0,0 0 0,0 1 1,0 0-1,-1 2-81,-3 8 15,1 0 1,1 0 0,0 1-1,1-1 1,1 1 0,0 0-1,1 3-15,1-13 3,-2 7 1,1 1 0,1 0-1,0 0 1,1-1-1,0 1 1,2 5-4,-2-15-4,0 0 1,0 0-1,0 0 1,0-1-1,1 1 0,-1 0 1,1 0-1,-1-1 0,1 1 1,0-1-1,0 0 0,0 1 1,1-1-1,-1 0 0,0 0 1,1 0-1,-1-1 1,1 1-1,0-1 0,-1 1 1,1-1-1,0 0 0,0 0 1,0 0-1,0 0 0,0-1 1,0 1-1,2-1 4,3 2-123,-1-1 0,1 0 1,-1-1-1,1 0 0,0 0 0,-1-1 0,1 0 0,0 0 1,-1-1-1,0 1 0,1-2 0,-1 1 0,0-1 0,0 0 1,0-1-1,0 0 0,-1 0 0,0 0 0,1-1 0,-2 1 1,1-2-1,0 1 0,-1-1 0,2-3 123,7-10-205,-2 0 1,0-1-1,-1-1 0,-2 0 1,0-1-1,-1 1 0,-1-2 1,-1 1-1,-1-1 0,-1 0 1,-1-3 204,5-54 60,-4-1 1,-5-42-61,1 114-4,0-13 213,-2 0 1,-2-13-210,3 28 287,0 0-1,-1 0 1,0 1-1,0-1 1,-1 1 0,0-1-1,0 1 1,0 0-1,-5-6-286,8 12 45,0-1 0,0 1 0,0-1 0,-1 1 0,1 0 0,0-1 0,0 1 0,0 0 0,-1-1 0,1 1 0,0 0 0,0-1 0,-1 1 0,1 0 0,0 0 0,-1-1 0,1 1 0,0 0 0,-1 0 0,1 0 0,0-1 0,-1 1 0,1 0 0,-1 0 0,1 0 0,0 0 0,-1 0 0,1 0 0,-1 0 0,1 0 0,0 0 0,-1 0 0,1 0 0,-1 0 0,1 0 0,0 0 0,-1 0 0,1 0 0,-1 0 0,1 1 0,0-1 0,-1 0 0,1 0 0,0 0 0,-1 1 0,1-1 0,0 0 0,-1 0 0,1 1 0,0-1 0,0 0 0,-1 1 0,1-1-45,-9 24 563,9-21-547,-16 57 116,3 1 0,3 1-1,2 0 1,3 1 0,3-1-1,6 61-131,-3-108-84,2-1 0,-1 0 1,2 0-1,0 0 0,1-1 0,0 1 0,1-1 0,0 0 1,1-1-1,1 0 0,0 0 0,0 0 0,1-1 0,3 3 84,-11-13-202,0 0-1,0 0 1,0-1 0,0 1-1,0 0 1,1 0-1,-1-1 1,0 1-1,0-1 1,0 1-1,1-1 1,-1 1 0,0-1-1,0 0 1,1 1-1,-1-1 1,1 0 202,16 0-6267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48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12 9140,'0'0'2599,"0"0"-822,0 0-497,0 0-154,0 0-214,-15-3-301,6 1-526,3 0-53,1 1 0,-1 0 0,1 0 1,-1 0-1,1 1 0,-5 0-32,8 0 7,0 0 0,0 1 0,0-1-1,0 1 1,0-1 0,0 1 0,0-1 0,0 1 0,0 0 0,1 0 0,-1 0 0,0 0-1,1 1 1,-1-1 0,0 0 0,1 1 0,0-1 0,-1 1 0,1-1 0,0 1 0,0-1-1,0 1 1,0 0 0,-1 1-7,-2 8 7,-1 1 0,1-1 0,1 1-1,0 0 1,1 0 0,0 0 0,1 0 0,0 0-1,1 1 1,0-1 0,1 7-7,0-17-19,-1 0 0,1 0 0,-1 0 0,1 0 0,0 0 1,0 0-1,0 0 0,0 0 0,0 0 0,0-1 0,1 1 0,-1 0 0,0-1 0,1 1 1,0-1-1,-1 1 0,1-1 0,0 0 0,-1 0 0,1 0 0,0 0 0,0 0 1,0 0-1,0 0 0,0 0 0,0-1 0,0 1 0,0-1 0,1 0 0,-1 0 0,0 1 1,0-1-1,0-1 0,0 1 0,1 0 19,3 0-179,0 0-1,0-1 1,0 0 0,0 0 0,0 0-1,0-1 1,0 0 0,-1 0 0,1-1-1,-1 1 1,1-1 0,1-1 179,5-7-518,0-1 0,0 0 0,-1-1 0,-1 0 0,0 0 0,-1-1 0,3-5 518,12-18-496,-24 37 496,0 0 10,0 0 0,0 0 0,0 0 0,0 0 0,1 0 0,-1 1 0,0-1 0,0 0 0,0 0 0,0 0 0,0 0 0,0 0 0,0 1-1,0-1 1,0 0 0,0 0 0,1 0 0,-1 0 0,0 0 0,0 0 0,0 0 0,0 1 0,0-1 0,0 0 0,1 0 0,-1 0 0,0 0 0,0 0 0,0 0 0,0 0 0,1 0 0,-1 0 0,0 0 0,0 0 0,0 0 0,0 0-1,0 0 1,1 0 0,-1 0 0,0 0 0,0 0 0,0 0 0,0 0 0,1 0 0,-1 0 0,0-1 0,0 1 0,0 0 0,0 0 0,0 0 0,0 0 0,1 0 0,-1 0 0,0 0 0,0 0 0,0-1-10,1 11 374,2 20 409,2-1-1,0 0 1,2-1-1,4 7-782,-9-27 32,2 0 0,-1 0 0,1 0 0,0 0 0,1-1 0,-1 0 0,2 0-1,-1 0 1,1-1 0,0 1 0,0-1 0,0-1 0,1 1 0,0-1 0,0 0 0,1-1 0,0 1-32,-3-3-33,1 1 0,-1-1 0,1 0 0,0 0 0,-1 0 0,5 0 33,15-1-3385,-8-1-8474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49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1 575 13622,'0'0'198,"0"0"-62,20 11-91,-8-5-42,0 1-1,1-1-1,-1 0 1,2-1 0,-1 0 0,0-1 0,1-1 0,0 0 0,-1-1 0,1 0 0,0-1 0,6 0-2,0-4 14,0 1 0,-1-2 0,1-1 0,-1 0-1,0-2 1,-1 0 0,0-1 0,0-1 0,0 0 0,-1-1-1,-1-1 1,0-1 0,0 0 0,-1-2 0,3-3-14,3-4-212,-1-1 1,-1 0-1,-1-2 0,-1 0 1,-1-1-1,-1-1 1,-1 0-1,-1-1 0,8-27 212,-15 35-171,-1-1-1,-1 1 0,0-1 0,-2 0 1,0 0-1,-2 0 0,0 0 0,-1-7 172,0 24 46,1 1 0,0 0 0,-1 0-1,1 0 1,-1 0 0,0 0 0,0 0 0,0 0-1,0 0 1,0 1 0,0-1 0,0 0 0,0 0-1,-1 1 1,1-1 0,-1 1 0,1-1-1,-1 1 1,0 0 0,1-1 0,-1 1 0,0 0-1,0 0 1,0 0 0,0 1 0,0-1-1,0 0 1,0 1 0,0-1 0,0 1 0,0 0-1,0 0 1,-1-1 0,1 1 0,0 1-1,0-1 1,0 0 0,0 0 0,0 1 0,0 0-1,0-1 1,0 1 0,0 0 0,0 0-1,0 0 1,0 0 0,0 0 0,1 0 0,-1 1-1,0-1-45,-2 3 101,0 1 0,0-1-1,0 1 1,0 0 0,1-1-1,0 2 1,0-1-1,-2 5-100,-18 53 252,1 11-120,3 0-1,3 2 1,-1 41-132,-13 239 258,2-15-159,28-338-98,-3 23 6,0 0 1,-2 0-1,0-1 1,-2 0-1,-1 0 1,-9 20-8,16-42 3,-1 0 0,0 0 0,0 0 0,1 0 0,-2-1 0,1 1 0,0-1-1,0 1 1,-1-1 0,1 0 0,-1 0 0,0 0 0,0 0 0,0 0 0,0-1 0,0 1 0,0-1 0,0 0 0,0 0 0,-1 0 0,1 0 0,0 0 0,-1-1 0,1 0 0,0 1 0,-1-1 0,-2-1-3,2 1 4,-1-1-1,1 0 1,0 0-1,0 0 1,0-1-1,1 0 1,-1 1-1,0-1 1,1 0-1,-1-1 1,1 1-1,-1-1 1,1 1-1,0-1 1,0 0-1,0 0 1,1 0-1,-1-1 1,1 1-1,-1-1 0,1 1 1,0-2-4,-2-5 3,1-1 0,0 0 0,0 1 0,1-1 0,1 0 0,0 0 0,0-1-1,1 1 1,0 0 0,1 0 0,0 0 0,1 0 0,1 0 0,-1 0 0,2 1 0,-1-1 0,2 1 0,-1 0 0,1 0 0,3-3-3,6-7 2,2 0 0,0 1 1,2 0-1,0 2 0,1 0 0,0 1 1,1 1-1,10-5-2,24-13-20,0 3 0,51-19 20,-10 12-268,2 5 0,49-9 268,-130 37-88,65-23-64,-81 27 179,-1 0 0,1 0-1,0 0 1,-1 0 0,1-1 0,0 1-1,-1 0 1,1 0 0,0 0 0,-1 0-1,1 0 1,0 0 0,-1-1 0,1 1-1,0 0 1,0 0 0,-1 0 0,1-1-1,0 1 1,0 0 0,-1 0 0,1-1 0,0 1-1,0 0 1,0-1 0,-1 1 0,1 0-1,0-1 1,0 1 0,0 0 0,0 0-1,0-1 1,0 1 0,0-1 0,0 1-1,0 0 1,0-1 0,0 1 0,0 0-1,0-1 1,0 1 0,0 0 0,0-1 0,0 1-1,0 0 1,0-1 0,1 1 0,-1 0-1,0 0 1,0-1 0,0 1 0,1 0-1,-1-1 1,0 1 0,0 0 0,0 0-1,1 0 1,-1-1 0,0 1 0,1 0-1,-1 0 1,0 0 0,1 0 0,-1-1-27,-10 0 106,1 0 1,-1 1-1,0 0 1,1 0-1,-1 1 1,0 1-1,1-1 0,-2 2-106,7-2 27,1 0 0,-1 1-1,0-1 1,1 1 0,-1 0-1,1 0 1,0 0 0,-1 1-1,1-1 1,0 1 0,1 0-1,-1-1 1,0 1 0,1 1-1,-1-1 1,1 0-1,0 0 1,0 1 0,1-1-1,-1 1 1,0 2-27,-1 4-10,0 0-1,1 0 1,1 0 0,0 1-1,0-1 1,1 0 0,0 1-1,1-1 11,-1-7-9,1-1 0,0 0 0,0 1 0,0-1 0,0 0-1,0 0 1,0 0 0,1 0 0,-1 0 0,1 0 0,-1 0 0,1 0-1,0-1 1,0 1 0,0 0 0,0-1 0,0 0 0,0 1-1,0-1 1,0 0 0,0 0 0,1 0 0,-1-1 0,0 1-1,1 0 1,-1-1 0,2 1 9,8 2-260,0-1-1,0 0 1,0-1 0,13 0 260,-24-1-65,0 0 0,0 0 1,0 0-1,0 0 0,0 0 0,1-1 1,-1 1-1,0 0 0,0-1 0,0 1 1,0 0-1,0-1 0,0 1 0,0-1 1,0 0-1,0 1 0,0-1 0,-1 0 1,1 0-1,0 1 0,0-1 0,0 0 1,-1 0-1,1 0 0,-1 0 0,1 0 65,3-13-4527,-4 4-2810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5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30 192,'0'0'9071,"0"0"-6625,0 0-2182,0 0-141,6-5 384,-3 3-358,1-1 1,0 1-1,0-1 0,0 1 1,-1 1-1,2-1 0,-1 1 0,0-1 1,0 1-1,0 0 0,2 0-149,57-3 954,28 4-547,35 0-17,-43 0-5645,-82 0-3245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0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48 8132,'0'0'2177,"0"0"-1171,0 0-518,0 0 275,0 0 77,0 0-320,0 7-256,-1 40 58,-1-22-251,2 1 0,0-1 0,2 0 0,0 0 0,2 0 0,3 7-71,-6-29 1,0 0 0,0-1 1,0 1-1,0 0 1,1-1-1,-1 1 1,1-1-1,0 1 1,-1-1-1,1 0 1,1 0-1,-1 0 1,0 0-1,0 0 1,1 0-1,-1 0 0,2 0-1,-2-1-1,-1-1-1,1 1 0,0-1 0,-1 0 0,1 0 0,0 1 0,-1-1 0,1 0 0,-1-1 0,1 1 0,0 0 0,-1 0 0,1-1 0,0 1 0,-1 0 0,1-1 0,-1 0 0,1 1 0,-1-1 1,1 0-1,-1 0 0,0 0 0,1 0 0,-1 0 0,0 0 0,0 0 0,0 0 0,0-1 0,0 1 0,0 0 0,0-1 0,0 0 2,8-11 16,-1-1 0,0-1-1,-1 1 1,-1-1 0,3-8-16,22-84-17,-19 63 25,5-20 34,-17 71-12,0 0 0,0 1 0,0-1-1,1 0 1,0 0 0,2 6-30,1 7 133,-1 2-37,2 1-1,0 0 0,2-1 0,0 0 1,1-1-1,11 21-95,-15-35-18,0 0 0,0 0 0,1 0 0,0-1 0,0 0 0,0 0 0,1 0 0,0 0 0,0-1 1,1 0-1,-1 0 0,1-1 0,0 0 0,0 0 0,0-1 0,1 1 0,0-2 0,-1 1 0,1-1 0,0 0 0,5 0 18,26-1-1811,-38 0 1533,0-1 0,0 0 0,0 0 0,0 0 0,0 0 0,0-1 0,0 1 0,-1 0 0,1 0 0,0-1 0,0 1 0,0 0 1,0-1-1,0 1 0,0-1 0,-1 1 0,2-1 278,8-15-7126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0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8052,'0'0'3361,"0"0"-1949,0 0-818,0 0-20,0 18-75,-4 338 291,4-356-795,1 1 1,-1-1-1,0 1 0,0-1 1,0 0-1,0 1 1,0-1-1,0 1 1,0-1-1,1 0 0,-1 1 1,0-1-1,0 0 1,1 1-1,-1-1 1,0 0-1,0 1 1,1-1-1,-1 0 0,0 0 1,1 1-1,-1-1 1,1 0-1,-1 0 1,0 0-1,1 1 1,-1-1-1,0 0 0,1 0 1,-1 0-1,1 0 1,-1 0-1,1 0 1,-1 0-1,0 0 0,1 0 1,0 0 4,0 0-24,0 0 0,1 0 1,-1 0-1,0-1 0,0 1 0,1 0 1,-1-1-1,0 1 0,0-1 0,1 1 1,-1-1-1,0 0 0,1 0 24,6-7-110,-1-1-1,0 0 1,-1-1-1,1 1 1,-2-1 0,1-1-1,-2 1 1,2-5 110,8-15-245,4-5 52,-6 8 135,2 1-1,0 1 0,9-9 59,-22 32 6,1 0-1,-1 0 1,1 1-1,-1-1 0,1 0 1,0 1-1,0-1 0,0 1 1,0 0-1,0-1 1,0 1-1,0 0 0,0 0 1,0 1-1,1-1 0,0 0-5,-2 1 13,1 0 0,-1 0 0,0 0-1,0 0 1,0 0 0,1 1 0,-1-1-1,0 0 1,0 1 0,0-1-1,0 1 1,0-1 0,0 1 0,0 0-1,0-1 1,0 1 0,0 0 0,0 0-1,0-1 1,0 1 0,-1 0 0,1 0-1,0 0 1,-1 0 0,1 0 0,-1 0-1,1 0 1,-1 0 0,1 1-1,-1-1 1,0 0 0,1 0-13,25 91 415,-20-66-785,1 0 0,1 0 0,2 0 1,1 0 369,-3-12-3933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1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59 7347,'0'0'2642,"0"0"-241,0 0-705,0 0-479,-104-58-193,75 66-335,-1 23-273,3 16-256,8 5 48,11 3-80,8-1-80,0-4-48,25-7 0,11-15-16,10-16-64,6-12-1088,-31-2-2002,1-20-4017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1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1 12742,'0'0'1091,"0"0"-301,0 0-259,0 0-16,-5 26-251,-15 96 360,1 62-624,11 282 41,8-411-312,0-53 17,0 0-1,0 1 0,0-1 0,0 0 0,0 0 0,-1 1 0,1-1 0,-1 0 0,0 0 0,1 1 0,-1-1 1,0 0-1,0 0 255,0-2-87,1 0 0,0 1 1,-1-1-1,1 0 0,0 1 1,-1-1-1,1 0 0,0 0 0,-1 0 1,1 0-1,0 1 0,-1-1 1,1 0-1,-1 0 0,1 0 1,-1 0-1,1 0 0,0 0 0,-1 0 1,1 0-1,-1 0 0,1 0 1,0 0-1,-1 0 0,1 0 1,-1 0 86,-16-11-1268,6-1 792,1 0-1,0-1 1,1 0-1,0 0 0,-2-7 477,-10-14 30,11 19-10,-9-13 1458,1-2-1,-1-5-1477,14 25 510,1 1 0,1-1 0,-1 0 0,1 0 0,1 0-1,0 0 1,0-1 0,1 1 0,0-4-510,2 12 23,-1 1 1,1-1 0,-1 0 0,1 1-1,-1-1 1,1 0 0,0 1 0,0-1-1,0 1 1,0 0 0,0-1 0,0 1-1,0 0 1,0-1 0,0 1 0,1 0-1,-1 0 1,0 0 0,1 0 0,-1 0-1,1 1 1,-1-1 0,1 0 0,0 1-1,-1-1 1,1 1 0,0-1 0,-1 1-1,1 0 1,1-1-24,9-1 17,1 0 0,1 1 1,9 0-18,-18 1 41,105-1 173,0 4-1,43 10-213,-142-12-13,-1 0 0,1 1 0,-1 1 0,1-1 0,4 3 13,-13-4-7,1 0 0,-1 1 1,0-1-1,0 0 0,0 0 0,0 1 1,0 0-1,0-1 0,0 1 1,0 0-1,-1 0 0,1 0 0,-1 0 1,1 0-1,-1 0 0,0 0 1,0 0-1,0 1 0,0-1 0,0 0 1,0 1-1,-1-1 0,1 1 1,-1 2 6,2 29 124,-2 0 1,-1 0 0,-1 0 0,-2 1 0,-2-2 0,-3 7-125,4-11 31,1 1 0,1-1 1,2 24-32,1-52-92,0 0 1,-1-1-1,1 1 1,0 0-1,0-1 1,0 1-1,0 0 1,0-1-1,1 1 1,-1 0-1,0-1 1,0 1-1,0 0 1,0-1-1,1 1 1,-1-1-1,0 1 1,1 0-1,-1-1 0,0 1 1,1-1-1,-1 1 1,1-1-1,-1 1 1,1-1-1,-1 0 1,1 1-1,-1-1 1,1 1-1,0-1 1,-1 0-1,1 0 1,-1 1-1,1-1 1,0 0-1,-1 0 1,1 0-1,0 0 1,-1 1-1,1-1 1,0 0-1,-1 0 1,1 0-1,0-1 1,-1 1-1,1 0 1,0 0-1,-1 0 1,1 0-1,-1-1 1,1 1-1,0 0 1,-1 0-1,1-1 1,-1 1-1,1-1 1,0 1 91,7-10-8311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1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13606,'0'0'1793,"0"0"-1313,0 0-336,0 0-144,0 0-16,0 0-272,35-5-1072,-14 41-1698,-15-17-2897,-3-3 721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78 8212,'0'0'2289,"0"0"-760,-2 17-212,-18 118 554,17-101-1545,1-1 1,2 14-327,0-24 70,0-19-64,0 0 1,0-1-1,1 1 0,-1 0 1,1 0-1,0-1 1,0 1-1,0 0 1,0-1-1,1 1 1,-1-1-1,1 1 1,0-1-1,0 0 0,0 0 1,0 0-1,1 0 1,-1 0-1,2 0-6,-1 0-6,0-1 0,0-1-1,0 1 1,1 0-1,-1-1 1,0 0 0,1 0-1,-1 0 1,1 0-1,0 0 1,-1-1-1,1 1 1,-1-1 0,1 0-1,0 0 1,-1 0-1,1-1 1,0 0 0,-1 1-1,2-2 7,-1 1 7,-1 0 1,0-1-1,0 0 0,0 1 0,0-1 0,0 0 1,-1 0-1,1-1 0,-1 1 0,1-1 0,-1 1 0,0-1 1,0 0-1,0 0 0,0 0 0,0 0 0,-1 0 1,1 0-1,-1 0 0,0-1 0,0 1 0,0 0 0,-1-1 1,1-2-8,3-13 111,-2 0 1,0 0 0,-1-17-112,-1 34-3,1-1 3,0-25 337,0 1 0,-2-1 0,-1 0 0,-2 0 0,0 1 0,-8-25-337,10 45 204,-1-1 0,1 0 0,0 1 0,1-1 0,0 0 0,0-6-204,2 14-8,0-1-1,0 0 1,0 1-1,1-1 0,-1 1 1,0-1-1,0 1 1,0-1-1,1 1 1,-1 0-1,0 0 0,1 0 1,-1-1-1,0 1 1,0 0-1,1 1 1,-1-1-1,1 0 9,28 2-48,-27-1 52,-1-1 1,0 2-1,1-1 0,-1 0 1,0 0-1,0 1 1,0-1-1,0 1 1,0 0-1,0-1 1,0 1-1,-1 0 1,1 0-1,-1 0 1,1 0-1,-1 1 0,0-1 1,1 2-5,18 46 147,-18-45-134,11 44 44,10 28 24,-20-69-99,1-1 0,-1 0 0,1 1 0,0-2 0,0 1 0,1 0 0,0-1 0,3 3 18,-6-7-17,0-1-1,0 0 0,0 1 1,0-1-1,0 0 0,0 0 0,1-1 1,-1 1-1,0 0 0,0-1 1,0 0-1,1 1 0,-1-1 0,2 0 18,38-1-48,-22 0 72,-18 1-25,0 1 0,-1-1-1,1 1 1,-1 0 0,1-1 0,-1 1-1,1 0 1,-1 0 0,0 0-1,1 0 1,-1 0 0,0 0 0,0 0-1,0 1 1,0-1 0,0 0-1,0 1 1,0-1 0,0 0 0,0 2 1,19 38 40,-15-28-17,-4-12-29,3 9 37,2 0-1,-1 0 1,1 0-1,6 6-30,-10-13-38,0-1 0,0 0 0,0 0 0,0 0-1,1 0 1,-1 0 0,1 0 0,-1-1 0,1 1 0,0-1 0,0 0-1,-1 1 1,1-1 0,0-1 0,0 1 0,0 0 0,0-1-1,0 1 1,3-1 38,-4 0-492,12 0-46,-8-4-3786,-5-6-3386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2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5202,'0'0'5886,"0"0"-3549,0 0-1393,0 0-205,0 0-264,-3 22-272,-1 2-155,-1 6 39,1 0 0,2 0 0,1 13-87,0-6 101,-1-26-86,2-1 0,-1 1-1,2 0 1,-1-1 0,1 1 0,1 0 0,0-1 0,0 0 0,4 8-15,-6-17 1,0 0-1,1 0 1,-1 0 0,1 0-1,-1-1 1,1 1 0,-1 0-1,1 0 1,0-1 0,-1 1-1,1 0 1,0-1-1,0 1 1,0 0 0,-1-1-1,1 1 1,0-1 0,0 0-1,0 1 1,0-1 0,0 0-1,0 1 1,0-1-1,0 0 1,0 0 0,-1 0-1,1 0 1,0 0 0,0 0-1,0 0 1,0 0 0,0 0-1,0 0 1,0-1 0,0 1-1,0 0 1,0-1-1,0 1 1,0-1 0,-1 1-1,1-1 1,0 1 0,0-1-1,0 1 1,0-2-1,4-2 3,0 0-1,0 0 1,-1-1 0,1 1 0,-1-1-1,0-1-2,37-54 24,-29 41-13,0 1 0,1 0-1,1 1 1,0 0 0,14-11-11,-25 26 19,1-1 1,-1 1-1,0 0 1,1 0 0,0 1-1,-1-1 1,1 1-1,0 0 1,0 0-1,-1 0 1,1 0-1,0 0 1,0 1-1,0 0 1,0 0 0,0 0-1,0 0 1,0 1-1,0-1 1,0 1-1,0 0 1,-1 0-1,1 1 1,0-1-1,-1 1 1,1 0 0,-1 0-1,1 0 1,-1 0-1,0 0 1,0 1-1,0 0 1,0-1-1,0 1 1,-1 0-1,1 0 1,-1 1-1,0-1 1,0 0 0,1 3-20,9 20 183,-2 0 0,0 1 0,-2 0 0,0 1 0,-3 0 0,1 6-183,5 22-282,-9-48-2181,-2-8-3665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3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26 12246,'0'0'1147,"0"0"-328,0 0-40,0 0-37,0 0-126,-9-5-205,-31-13-107,39 17-296,0 1 1,1 0-1,-1-1 0,1 1 1,-1 0-1,0 0 1,1 0-1,-1 0 1,1 0-1,-1-1 0,0 1 1,1 0-1,-1 0 1,1 1-1,-1-1 0,0 0 1,1 0-1,-1 0 1,0 0-1,1 0 0,-1 1 1,1-1-1,-1 0 1,1 1-1,-1-1 1,1 0-1,-1 1 0,1-1 1,-1 0-1,1 1 1,-1-1-1,1 1 0,0-1 1,-1 1-9,-3 18 34,3-15-13,-3 39 14,2 1 0,2 0 0,2 5-35,-1 26 5,0-43 3,-1-8 4,0 1-1,-1 0 1,-2-1-1,-3 19-11,4-35 9,0-1 1,-1 0-1,0 1 0,0-1 0,0 0 0,-1-1 1,0 1-1,0 0 0,-1-1 0,0 0 0,0 0 1,0-1-1,-1 1 0,0-1 0,0 0 0,0-1 0,-2 1-9,1 0-13,-1-2-1,0 1 0,0-1 0,0 0 1,-1-1-1,1 0 0,0 0 0,-1-1 0,0 0 1,1-1-1,-1 1 0,-7-2 14,14 1-175,1 0 0,-1-1 0,1 1 1,-1 0-1,1 0 0,-1-1 0,1 1 0,-1-1 0,1 0 1,-1 1-1,1-1 0,0 0 0,-1 0 175,-17-17-6195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4:54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9973,'0'0'-313,"31"6"236,-17-3 78,47 8 78,0-1 0,0-4-1,6-2-78,83-3 519,0-7 0,140-23-519,502-79 1624,8 47-462,-301 53-1020,-269 14-39,38 13-103,1 10 145,499 42 1425,324-32-1388,-1048-38-171,955-7 789,-410-3 781,-32 1-419,-5 0-445,-542 9-662,0 0 0,0 0-1,0 0 1,0 2 0,-1-1-1,1 1 1,-1 0 0,9 5-55,-15-7 21,8 1 306,3 1-222,-10 0-3133,-4 2-3991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5:47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1077 9973,'0'0'899,"0"0"-753,0 0 137,11 0 323,2-1-481,0-1 1,0 0 0,-1 0 0,1-1-1,-1-1 1,0 0 0,0-1-1,0 0 1,0-1-126,42-22 258,-1-3-1,-1-2 1,-2-2-1,26-25-257,-52 39 33,-2-1-1,-1 0 1,0-2-1,-2 0 1,0-2-1,-2 0 1,-1-1-1,-1 0 1,-1-1-1,-2-2-32,5-21 52,-2-2-1,-2 0 1,-3 0-1,-2-1 1,-3-1-1,-2 1 0,-3-27-51,0 77 1,1-6 21,-1 1 0,-1-1 1,1 1-1,-2-1 0,1 1 1,-3-8-23,3 14 50,-1 0 1,1 1-1,0-1 1,-1 1 0,1 0-1,-1-1 1,0 1 0,0 0-1,0 0 1,0 0 0,0 0-1,0 0 1,-1 1 0,1-1-1,0 1 1,-1-1 0,1 1-1,-1 0 1,0 0 0,1 0-1,-1 0 1,0 1 0,0-1-1,-1 1-50,-3-2 61,0 1 0,0 0 1,0 1-1,-1 0 0,1 0 0,0 0 0,0 1 0,0 0 0,0 1 0,0 0 0,0 0 0,0 0 0,1 0 0,-1 1 0,1 1 0,-1-1 0,1 1 0,0 0 0,-1 1-61,-5 6 16,-1 1 0,2 0-1,0 1 1,0 0 0,1 1 0,1 0-1,-6 11-15,-7 15 18,2 0-1,2 1 0,2 2 1,1-1-1,2 2 0,0 11-17,2 3 22,3 0-1,2 1 0,2 0 1,4 35-22,2-74-1,0 0 0,1-1 0,1 1 0,0-1 0,2 0 0,0 0 0,2-1 0,0 0 0,0 0 0,2-1 0,0 0 0,1 0 0,1-1-1,0-1 1,1 0 0,1-1 0,0 0 0,1-1 0,1 0 0,0-2 0,7 5 1,-3-4-142,0-1-1,1-1 0,0 0 0,0-2 0,1 0 0,0-2 0,20 4 143,1-3-1640,1-2 0,0-1 0,26-3 1640,-61-1-293,1 0-1,-1 0 0,1-1 0,-1 0 1,1-1-1,-1 0 0,0 0 0,0-1 1,0 0-1,0-1 0,-1 0 0,1 0 1,-1-1-1,0 0 0,0 0 0,0-1 1,-1 0-1,0 0 0,5-6 294,0-2-148,-1 0-1,-1-1 1,0 0 0,-1 0-1,-1-1 1,0 0-1,-1-1 1,0 0 0,-1-1 148,1-7 510,-1-1-1,-1 1 1,-1-1 0,-2 0 0,0-25-510,-1 49 194,-2 0-1,1 0 1,0 0 0,0 1 0,-1-1-1,1 0 1,-1 0 0,1 0-1,-1 1 1,0-1 0,0 0 0,0 1-1,0-1 1,0 0 0,0 1-1,0-1 1,0 1 0,-1 0 0,1-1-1,-1 1 1,1 0 0,-1-1-194,-2 0 291,0 0 1,1 1 0,-1-1 0,0 1-1,0-1 1,0 1 0,0 0-1,0 1 1,0-1 0,-4 0-292,2 1 173,-1 0-1,0 0 1,0 0 0,0 1 0,0 0 0,1 0 0,-1 1-1,1 0 1,-1 0 0,1 0 0,-1 1 0,1 0 0,-2 2-173,2 0 21,0 1 1,0 0 0,0 0 0,1 1-1,0-1 1,1 1 0,-1 0-1,1 1 1,1-1 0,-1 1 0,1-1-1,0 1 1,1 0 0,0 2-22,-1 2 19,1 1 1,0-1-1,1 1 1,0-1 0,1 1-1,0-1 1,1 1-1,1-1 1,1 3-20,-2-11-43,0 1 0,1-1 1,0 0-1,0 0 0,0 0 0,0 0 1,1-1-1,0 1 0,-1-1 0,1 1 1,1-1-1,-1 0 0,0 0 0,1 0 1,-1-1-1,1 1 0,0-1 0,0 0 1,0 0-1,0 0 0,0-1 0,0 1 1,1-1-1,-1 0 0,1 0 0,-1-1 1,0 1-1,1-1 0,-1 0 0,1 0 1,-1 0-1,1-1 0,-1 0 0,1 1 1,-1-2-1,0 1 0,0 0 0,1-1 1,-1 0-1,0 0 0,3-2 43,0-2-331,-1 0 0,1 0 1,-1-1-1,0 0 0,-1 0 0,4-5 331,-3 2-280,1 1 0,0 0 0,8-6 280,-15 15-3,0-1 0,1 0 1,0 1-1,-1-1 0,1 1 1,-1 0-1,1-1 0,0 1 0,-1-1 1,1 1-1,0 0 0,-1-1 1,1 1-1,0 0 0,-1 0 1,1 0-1,0-1 0,0 1 0,-1 0 1,1 0-1,0 0 0,0 0 1,-1 0-1,1 0 0,0 1 0,0-1 1,-1 0-1,1 0 0,0 0 1,0 1-1,-1-1 0,1 0 1,0 1-1,-1-1 0,1 1 0,-1-1 1,1 1-1,-1-1 0,1 1 1,0-1-1,-1 1 0,1 0 3,2 3 56,0 1-1,-1 0 0,1 0 0,-1 0 1,2 5-56,4 7 125,-6-13-112,1 0 0,0 0 0,0 0 0,1 0 0,-1 0 0,1-1 0,-1 0 0,1 0 0,0 0 0,1 0 0,-1 0 0,1-1-13,-3-1-11,1 1-1,0-1 0,0 0 0,0-1 1,-1 1-1,1 0 0,0-1 1,0 0-1,0 1 0,0-1 0,0 0 1,0-1-1,0 1 0,0 0 1,0-1-1,0 0 0,-1 0 0,1 0 1,0 0-1,0 0 0,-1 0 1,2-1 11,2-2-40,-1-1 1,1 0-1,-1 0 1,0 0-1,0 0 1,0-1 0,-1 0-1,0 0 1,1-1 39,35-65 154,-22 37-98,-6 21 228,-12 14-261,1 0 1,-1 0-1,0 0 1,1-1 0,-1 1-1,0 0 1,1 0-1,-1 0 1,1 0 0,-1 0-1,0 0 1,1 0 0,-1 0-1,0 0 1,1 0-1,-1 0 1,0 1 0,1-1-1,-1 0 1,0 0-1,1 0 1,-1 0 0,0 0-1,0 1 1,1-1-1,-1 0 1,0 0 0,1 1-1,-1-1-23,2 3 125,0 0-1,0 0 0,0 1 0,0-1 1,0 1-1,-1-1 0,1 3-124,-1-4-10,0 2 55,8 16 37,0 2 0,-2 0 0,-1 0 0,0 0 0,-2 0 0,-1 1 0,1 22-82,-4-43-45,0-2-62,0-4-88,2-20 212,0 0 1,2 0-1,0 1 0,2-1 0,1 1 1,0 0-1,2 1 0,0 0 0,2 0 0,0 1 1,2 0-1,0 1 0,6-6-17,-19 26 0,1-1 1,-1 0-1,1 1 0,-1-1 1,1 0-1,0 1 0,-1-1 0,1 1 1,0-1-1,0 1 0,-1-1 1,1 1-1,0-1 0,0 1 0,-1 0 1,1-1-1,0 1 0,0 0 1,0 0-1,0 0 0,-1 0 5,1 0 0,-1 0 1,1 0-1,0 0 0,-1 1 0,1-1 0,-1 0 1,1 1-1,-1-1 0,1 0 0,-1 1 1,1-1-1,-1 0 0,0 1 0,1-1 0,-1 1 1,1-1-1,-1 1 0,0-1 0,1 1 0,-1 0-5,11 33 266,-10-30-249,6 31 58,-2-8-70,1 1-1,1-1 1,1-1 0,2 1-1,12 24-4,-21-49-56,1-1 0,-1 1 0,0 0 0,1 0 0,-1-1 0,1 1 0,0-1 0,-1 1 0,1-1 0,0 0 0,0 0 0,0 0 0,0 0 0,0 0 0,0 0 0,0 0 0,0-1 0,0 1 0,0-1 0,1 1 0,-1-1 0,0 0 0,0 0 0,0 0 0,1 0 0,-1 0 0,0-1 0,0 1 0,0-1 0,1 1 0,-1-1 0,0 0 0,0 0 0,0 0 0,0 0-1,0 0 1,-1 0 0,1 0 0,0-1 0,0 0 56,2-1 17,0-1 0,0 1 0,0 0 0,1 0 0,-1 0 0,1 0 0,0 1 0,0 0 0,0 0 0,0 0 0,0 0 0,3 0-17,-5 1 22,0 1-1,-1-1 1,1 1 0,-1-1-1,1 1 1,0 0-1,0 0 1,-1 0 0,1 0-1,0 1 1,-1-1 0,1 1-1,-1 0 1,1-1-1,-1 1 1,1 0 0,-1 0-1,1 1 1,-1-1 0,0 0-1,0 1 1,1 0-1,-1-1 1,0 1 0,0 1-22,4 6 174,-2-1 0,1 1 0,-1 0-1,-1 0 1,3 9-174,5 12-840,3-1-3725,-10-24-3919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6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10581,'0'0'947,"0"0"-389,0 0-382,0 0 29,0 0 198,14 17 42,51 55-4,-57-64-340,1-1 1,0 0 0,0 0-1,1 0 1,0-1 0,0-1-1,1 0 1,-1 0-1,4 0-101,15 8 171,5 1-22,1-1 0,24 5-149,-41-12 15,-16-6 1336,3 2-6092,-9-1-3840,-9-1 5430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5:49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 8772,'0'0'1427,"0"0"-189,0 0-541,0 0 20,0 0 268,0 7-428,-5 68-422,-4 1 1,-2-1-1,-15 44-135,14-60 37,-15 59-7,-11 59 17,38-176-106,-1 0-1,1 0 0,0 0 1,-1-1-1,1 1 0,0 0 0,0 0 1,0 0-1,0 0 0,0 0 0,0 0 1,0 0-1,0-1 0,0 1 0,1 0 1,-1 0-1,0 0 0,0 0 0,1 0 1,-1-1-1,1 2 60,0-3-100,0 1 0,0 0-1,0 0 1,0-1 0,0 1 0,0-1 0,0 1 0,0-1-1,0 1 1,0-1 0,0 1 0,0-1 0,0 0 0,0 0-1,0 1 1,0-1 100,34-29-373,-14 13 284,0 1 0,1 1 0,4-2 89,-17 12-17,0 1 0,0 0 0,0 0 0,1 1 0,-1 0-1,1 1 1,0 0 0,0 0 0,0 1 0,4 0 17,-8 1-17,0 0 1,0 0-1,0 0 0,0 1 0,0 0 0,0 0 0,-1 0 1,1 1-1,0 0 0,-1 0 0,4 2 17,-5-2 12,-1 1 1,0-1-1,-1 1 0,1-1 0,0 1 0,-1 0 1,1 0-1,-1 0 0,0 0 0,0 0 0,0 1 1,-1-1-1,1 1 0,-1-1 0,0 1 0,0-1 1,0 1-1,1 4-12,0 3 85,-1 0-1,0 0 1,0 0 0,-1 0-1,-1 0 1,0 0 0,0 0-1,-1 0 1,0 0 0,-1 0 0,0 0-1,-1-1 1,0 1 0,-1-1-1,0 0 1,-1-1 0,0 1-1,-2 2-84,-1-1 70,0-1-1,0 1 0,-1-2 1,0 1-1,-1-1 0,0-1 0,-1 0 1,1-1-1,-1 0 0,-1 0 0,1-1 1,-1-1-1,0-1 0,-7 2-69,5-2 80,0-2-1,0 1 0,-1-2 1,-14 0-80,27-1-14,0 0 0,0-1 0,0 1 0,0 0 0,1-1 0,-1 0 0,0 1 0,0-1 0,1-1 0,-1 1 0,1 0 0,-1 0 0,1-1 0,-1 0 0,1 1 0,0-1 0,0 0 0,0 0 0,0 0 0,-2-2 14,2 0-480,0 1-1,-1-1 1,1 0 0,1 0 0,-1 0 0,1 0-1,0 0 1,-1 0 0,2-1 0,-1 1-1,0 0 1,1 0 0,0-4 480,0-10-7313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5:50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250 654 10437,'0'0'1694,"0"0"-448,0 0-296,-21-3-46,-9 0-575,1 1 1,-4 1-330,29 1 23,0 0 0,0 1 0,1-1 0,-1 1-1,0 0 1,0 0 0,1 0 0,-1 1 0,1 0 0,-1-1 0,1 1 0,-1 0 0,1 1-1,0-1 1,0 0 0,0 1 0,0 0 0,1 0 0,-1 0 0,1 0 0,0 0 0,0 0 0,0 0-1,0 1-22,-2 1 11,-3 7 1,0-1-1,1 1 0,1 1 1,-1-1-1,2 1 0,0 0 1,0 0-1,-1 12-11,2 2 14,0 1 0,2-1 1,2 25-15,-1-48-7,0 0-1,0 0 1,0 0 0,1 0 0,-1-1 0,1 1 0,0 0 0,1 0 0,-1-1 0,0 1 0,1-1 0,0 1-1,0-1 1,0 1 0,0-1 0,0 0 0,1 0 0,-1 0 0,1-1 0,0 1 0,0 0 0,0-1 0,0 0-1,1 0 1,-1 0 0,0 0 0,1 0 0,0-1 0,-1 1 0,1-1 0,0 0 0,-1 0 0,1-1 0,0 1-1,3-1 8,-3 0-99,-1 1-1,0-2 0,1 1 1,-1 0-1,0-1 0,1 0 1,-1 1-1,0-1 0,0 0 1,0-1-1,0 1 0,0-1 1,0 1-1,0-1 0,2-1 100,0-1-227,0-1 0,-1 0-1,1 1 1,-1-1 0,0-1 0,0 1-1,0-1 1,-1 1 227,8-16-695,-1-1 0,-1 0 0,-1 0 0,0-5 695,12-45-587,-3-1 0,-4 0 0,1-34 587,8-225 212,-17 237-216,-3 8 747,-2 49 2556,0 37-1893,0 5-584,-13 337 620,0 29-1294,13-346-123,2-1 0,1 0 0,1 0 0,0 0 0,2 0 0,3 6-25,-4-14-272,1-1-1,0-1 0,1 1 0,0-1 1,1 0-1,1-1 0,0 1 0,0-2 0,1 1 1,3 0 272,-6-5-929,14 10-931,-1-13-2648,-5-4-454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5:50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158 182 2273,'8'-16'2489,"23"-51"-371,-28 62-1734,-1 0-1,0-1 0,-1 1 0,1 0 1,-1-1-1,0 1 0,0-1 0,-1 0 1,0 1-1,0-1 0,0 0-383,0-7 1678,0 12-1574,0 1-1,-1-1 1,1 0 0,0 0-1,0 0 1,0 0 0,-1 1-1,1-1 1,0 0 0,-1 0-1,1 1 1,-1-1 0,1 0 0,-1 1-1,1-1 1,-1 0 0,0 1-1,1-1 1,-1 1 0,0-1-1,1 1 1,-1-1 0,0 1-1,0-1 1,1 1 0,-1 0 0,0-1-1,0 1 1,0 0 0,1 0-1,-1 0 1,0 0 0,0 0-104,-34-2 1171,28 3-927,1 0-192,-1 0 0,1 0 0,0 1 1,0-1-1,0 2 0,0-1 0,0 1 0,1-1 1,-1 2-1,1-1 0,0 1 0,-1-1 0,2 1 1,-1 1-1,0-1 0,1 1 0,0 0 0,0 0 1,0 1-53,-2 1 0,2 0 0,-1 1 0,1-1 0,0 1 0,0 0 0,1 0 0,0 0 0,1 0 0,0 0 0,0 1 0,1-1 0,0 1 0,0-1 0,1 2 0,0-8-14,0-1 0,0 0 0,1 0 0,-1 1 1,1-1-1,-1 0 0,1 0 0,0 1 0,-1-1 0,1 0 0,0 0 0,0 0 0,0 0 0,-1 0 0,1 0 0,0 0 0,0-1 1,1 1-1,-1 0 0,0 0 0,0-1 0,0 1 0,0-1 0,1 1 0,-1-1 0,0 1 0,0-1 0,1 0 0,-1 0 0,0 0 0,1 1 1,-1-1-1,0 0 0,1-1 0,-1 1 0,1 0 14,4 0-182,-1 0 0,1-1 0,0 0-1,0 0 1,0 0 0,0-1 0,-1 0 0,4-1 182,3-4-331,1-1 0,-1 0 0,0-1 0,7-6 331,-9 5-268,1 2-1,0 0 1,1 0 0,-1 1 0,13-5 268,-23 11-16,1 0 0,0 1 0,0-1 1,-1 1-1,1-1 0,0 1 0,0 0 0,0-1 1,0 1-1,-1 0 0,1 0 0,0 0 0,0 1 1,0-1-1,0 0 0,-1 1 0,1-1 0,0 1 1,0-1-1,-1 1 0,1 0 0,-1 0 1,1 0-1,0 0 0,-1 0 0,1 0 0,-1 1 16,3 2 64,0 1-1,0 0 0,-1 0 1,1 1-1,-1-1 0,0 1 0,0 1-63,6 11 299,-1-4-139,0 0 0,1 0 0,1-1 0,0 0 0,10 9-160,-15-17-36,0-1 0,0 1 0,1-1 0,-1-1 0,1 1 0,0-1 0,0 0 0,0 0 0,0-1 0,0 0 0,1 0 0,-1 0 0,1-1 0,5 1 36,9-1-2922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2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10709,'0'0'2449,"0"0"-1513,0 0-687,0 0 316,0 0 406,2 16-301,8 183-222,-8-180-416,0-1 0,0 0 0,2 0 1,1 3-33,-3-15-21,-1-1 0,1 1 1,0-1-1,0 0 0,1 0 1,0 0-1,-1 0 0,2 0 1,-1-1-1,1 1 0,-1-1 1,1 0-1,0 0 0,1 0 1,0 0 20,-4-3-152,-1-1 1,0 0 0,1 1-1,-1-1 1,1 1-1,-1-1 1,1 0 0,0 0-1,-1 1 1,1-1-1,-1 0 1,1 0 0,-1 0-1,1 1 1,0-1-1,-1 0 1,1 0 0,-1 0-1,1 0 1,0 0-1,-1 0 1,1 0 0,0 0-1,-1-1 1,1 1-1,-1 0 1,1 0 0,-1 0-1,1-1 1,0 1 0,-1 0-1,1-1 1,-1 1-1,1 0 1,-1-1 0,1 1-1,-1-1 1,0 1-1,1-1 1,-1 1 151,7-27-5245,-6 27 5250,3-42-2865,-3 8 744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2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51 9140,'0'0'1697,"0"0"-1137,0 0-352,0 0-48,0 0-160,0 0-64,-36-50-2145,36 50-3809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2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8724,'0'0'672,"0"0"-464,0 0-90,0 0 362,5 19 184,28 125 97,-31-139-754,-1-1 0,1 0 1,-1 0-1,1 1 1,0-1-1,1-1 0,-1 1 1,1 0-1,2 2-7,-5-5-37,1 0 0,0 0 0,0 0 0,0-1 0,0 1 0,0 0-1,0 0 1,1 0 0,-1-1 0,0 1 0,0-1 0,1 1 0,-1-1 0,0 1 0,0-1-1,1 0 1,-1 0 0,0 0 0,1 0 0,-1 0 0,0 0 0,1 0 0,-1 0 0,0 0-1,1 0 1,-1-1 0,0 1 0,1 0 0,-1-1 0,0 0 0,0 1 0,0-1 0,0 0-1,2 0 38,0-2-138,1 0-1,-1-1 0,0 1 1,1-1-1,-2 0 0,1 1 0,0-1 1,-1-1-1,1-1 139,21-45-156,-16 30 93,-1 2 55,-5 14 83,-1 1 0,1-1 0,0 1 0,0-1 0,0 1 0,0 0 0,1 0 0,0 0-75,-3 4 21,0-1 0,1 1 0,-1 0 0,0 0 0,0 0 0,1 0 0,-1-1 0,0 1 0,1 0 0,-1 0 0,0 0 0,1 0 0,-1 0 0,1 0 0,-1 0 0,0 0 0,1 0 0,-1 0 0,0 0 0,1 0 0,-1 0-1,0 0 1,1 1 0,-1-1 0,0 0 0,1 0 0,-1 0 0,0 0 0,0 1 0,1-1 0,-1 0 0,0 0 0,1 1 0,-1-1 0,0 0 0,0 0 0,1 1-21,7 10 233,16 48 193,-17-39-453,1-1 0,10 17 27,-15-29-1241,2-1 0,-1 0-1,1 0 1,0 0 0,0 0 0,1 0 1241,-3-5-2562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3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16 124 7235,'0'0'950,"0"0"-672,0 0 234,0 0 558,9 19 18,-4-9-945,1 4-18,0 0 0,0 0 0,-1 1 0,-1-1 0,-1 1-1,0 0 1,-1 0 0,1 16-125,-1 28 229,0 3 52,-3 10-281,0-55 16,-1 0 0,-1 0 0,0 0 0,-1 0 0,0 0 0,-4 6-16,8-22-3,-1 0 1,1-1-1,0 1 1,-1 0-1,1 0 1,0 0-1,-1-1 1,1 1 0,-1 0-1,1 0 1,-1-1-1,0 1 1,1-1-1,-1 1 1,1 0-1,-1-1 1,0 1 0,0-1-1,1 1 1,-1-1-1,0 0 1,0 1 2,0-1-22,0-1 0,0 1 0,1 0-1,-1-1 1,0 1 0,1-1 0,-1 1 0,1-1 0,-1 1 0,0-1 0,1 1 0,-1-1 0,1 1 0,0-1-1,-1 0 1,1 1 0,-1-1 0,1 0 0,0 1 0,-1-1 0,1 0 0,0 0 0,0 1 0,0-1 0,0 0-1,0 0 1,0 1 0,0-1 22,-9-51-357,3 0 0,2 0 0,3-1 0,3-26 357,-2 46-55,1 19 73,0 1 1,0-1-1,1 1 1,1 0-1,0 0 1,1 0-1,1 1 1,0-1-1,0 1 0,1 0 1,1 0-1,0 1 1,0 0-1,1 0 1,1 1-1,0 0 1,0 0-1,1 1 1,0 0-1,0 1 0,1 0 1,0 1-1,1 0 1,8-3-19,-13 6 65,1 1 0,0 0 0,-1 1 0,1 0 0,0 0 0,0 1 0,0 0 1,0 0-1,8 1-65,-13 0 35,-1 0 0,1 0 0,-1 0 0,1 1 0,-1-1 0,1 1 0,-1 0 0,1 0 0,-1 0 0,0 0 0,1 0 0,-1 0 0,0 0 0,0 1 1,0-1-1,0 1 0,0 0 0,0-1 0,0 1 0,-1 0 0,1 0 0,-1 0 0,1 0 0,-1 1 0,0-1 0,0 0 0,0 1 0,0-1 0,0 0 0,0 1 1,0 1-36,1 8 123,0 0 0,-1 0 0,0 0 0,-1 0 0,-1 1 0,0-1 0,0 0 0,-1 0 0,0-1 0,-1 1 0,-1 0 0,0-1 0,0 0 0,-1 0 0,-1 0 0,-6 9-123,-22 39 281,34-58-301,-1-1 1,1 0-1,0 0 1,0 0-1,0 0 1,0 0-1,0 1 1,0-1-1,0 0 1,0 0-1,0 0 1,0 1-1,0-1 1,0 0-1,0 0 1,0 0 0,0 0-1,0 1 1,0-1-1,0 0 1,0 0-1,0 0 1,0 1-1,0-1 1,0 0-1,0 0 1,0 0-1,0 0 1,0 1-1,0-1 1,1 0-1,-1 0 1,0 0-1,0 0 1,0 0 0,0 0-1,0 1 1,0-1-1,1 0 1,-1 0-1,0 0 1,0 0-1,0 0 1,0 0-1,1 0 1,-1 0-1,0 0 1,0 0 19,13-1-1066,9-7-1474,-6-6-1699,-1-1-1831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3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1 504 4866,'0'0'2721,"0"0"-909,0 0-233,0 0 83,0 0-448,3 7-717,-3-6-494,4 6 47,-1 0 1,-1 1 0,1-1-1,-1 1 1,0 0-1,-1 0 1,0 3-51,0-8 3,-1-1 0,1 1-1,0 0 1,0-1 0,0 1 0,0 0-1,0-1 1,1 0 0,-1 1 0,1-1-1,-1 0 1,1 1 0,0-1 0,0 0 0,0 0-1,0-1 1,0 1 0,0 0 0,1-1-1,-1 1 1,1-1 0,-1 0 0,1 0-1,-1 0 1,1 0 0,0 0 0,-1 0-1,1-1 1,0 1 0,0-1 0,0 0-3,4 1-134,1 0 0,0-1 0,0 1 0,-1-2 0,1 1 0,0-1 0,0-1 0,-1 1 1,1-1-1,-1 0 0,2-1 134,0-2-452,0-1 1,0 0-1,0 0 1,-1 0-1,0-1 1,0 0-1,3-4 452,-1 0-540,2 1 0,-1 0 0,5-2 540,-15 12 17,0-1-1,-1 1 1,1-1 0,0 1 0,-1 0-1,1-1 1,0 1 0,-1 0 0,1-1-1,0 1 1,0 0 0,0 0-1,-1-1 1,1 1 0,0 0 0,0 0-1,0 0 1,-1 0 0,1 0 0,0 0-1,0 1 1,0-1 0,-1 0 0,1 0-1,0 1 1,0-1 0,-1 0 0,1 1-1,0-1 1,0 0 0,-1 1-1,1-1 1,0 1 0,-1-1 0,1 1-1,-1 0 1,1-1-17,1 4 227,0-1-1,0 1 1,0 0-1,0-1 0,-1 1 1,2 4-227,1 4 263,1 0-144,1-1 0,1 1 0,-1-1 0,2-1 0,-1 0 0,1 0 0,10 9-119,-15-16-13,0 0 1,1 0 0,0 0-1,0 0 1,0 0-1,0-1 1,0 0 0,0 0-1,1 0 1,-1 0-1,0-1 1,1 1 0,0-1-1,-1 0 1,1-1 0,0 1-1,0-1 1,-1 0-1,1 0 1,0-1 0,0 1-1,4-2 13,-7 1-44,1 0 0,-1 0-1,1 0 1,-1-1 0,0 1-1,0-1 1,1 1 0,-1-1-1,0 0 1,0 0 0,-1 0-1,1 0 1,0 0 0,-1-1-1,1 1 1,-1 0 0,0-1-1,1 0 45,18-52-17,-16 40-8,10-38 14,-1 1 0,-3-2 0,-3 1 1,-1-10 10,-1-46 1353,-6-61-1353,-2 146 1216,2 24-1111,1-1-1,0 0 0,0 1 1,-1-1-1,1 1 1,0-1-1,-1 0 0,1 1 1,0-1-1,-1 1 1,1-1-1,-1 1 0,1-1 1,-1 1-1,1-1 1,-1 1-1,1 0 0,-1-1 1,0 1-1,1 0 1,-1-1-1,0 1 1,1 0-1,-1 0 0,1 0 1,-1 0-1,0 0 1,0-1-1,1 1 0,-1 0-104,0 2 56,0-1 0,1 1 0,-1-1 0,0 1 0,1-1 0,-1 1 0,1-1 0,0 1 0,-1-1 0,1 1 0,0 0 0,0-1-1,0 1 1,0 0-56,0 2 76,-9 204 746,13 99-822,7-176 28,-5-72-157,-6-82-27,1 0-1,1 1 1,0-1 0,2 1-1,1-1 1,1 1 0,8-20 156,-8 31 20,-1 0 0,2 1 0,-1 0 0,2 0 0,-1 1 0,1 0 0,1 0 0,-1 1 0,1 0 0,1 0 0,0 1 0,0 0 0,0 1 0,1 0 0,-1 1 0,12-4-20,-12 5-530,1 0-1,-1 2 1,0-1-1,1 1 1,0 1-1,0 0 0,3 0 531,-1 1-9297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4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28 2433,'0'0'4391,"0"0"-2742,0 0-1000,0 0 754,0 0 318,-4-5-694,0 3-948,1-1 1,0 1 0,0 0 0,-1 0-1,0 0 1,1 0 0,-1 1 0,0-1-1,0 1 1,0 0 0,1 0 0,-1 1-1,0-1 1,-1 1 0,1 0 0,0 0 0,0 0-1,0 0 1,0 1 0,0-1 0,0 1-1,1 0 1,-1 1 0,0-1 0,0 1-1,0-1 1,1 1 0,-3 1-80,3 0 22,-1 0 0,1 0 0,0 0 0,0 0 1,0 1-1,0-1 0,1 1 0,-1 0 0,1 0 1,0-1-1,0 1 0,0 1 0,0-1 0,1 0 0,0 0 1,0 1-1,0-1 0,0 1 0,1-1 0,0 4-22,0-2-3,0 0 0,0-1 0,1 1-1,0 0 1,0-1 0,1 1 0,-1-1-1,1 1 1,0-1 0,1 0 0,-1 0-1,1 0 1,0 0 0,0 0 0,4 3 3,9 8 3,-13-13 5,1 0 1,-1 0-1,0 0 1,0 0-1,0 0 1,0 1-1,0 0 1,-1-1-1,0 1 1,0 0-1,0 0 1,0 0-1,-1 1 0,1-1 1,-1 0-1,0 2-8,-1-5 2,0 0 0,0 0 0,-1 0 0,1 0 0,0 0 0,-1 0-1,1 0 1,-1 0 0,1-1 0,-1 1 0,1 0 0,-1 0 0,0 0 0,1-1-1,-1 1 1,0 0 0,0-1 0,1 1 0,-1 0 0,0-1 0,0 1 0,0-1-1,0 0 1,0 1 0,0-1 0,0 0 0,0 1-2,-31 6 44,27-7-43,-18 3-1712,-1-2 0,-18 0 1711,21-1-1796,0 0-5872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99 8964,'0'0'1801,"0"0"-561,0 0-172,0 0 28,0 0-293,0 0-376,-1 0-261,0 0 0,0 0 0,0 0-1,-1 1 1,1-1 0,0 0 0,0 1 0,0-1-1,0 1 1,0-1 0,0 1 0,0-1 0,0 1-166,-1 26 15,2-18-244,1-8 186,0-1-1,0 0 1,0 1-1,0-1 1,0 0-1,1 0 1,-1 0-1,0 0 1,0 0-1,0 0 0,0 0 1,0 0-1,1 0 1,-1 0-1,0-1 1,0 1-1,0 0 1,0-1-1,1 0 44,-1-66-241,-2 36 325,1 30-80,0-1 0,0 0 1,0 1-1,0-1 0,0 1 0,0-1 1,-1 0-1,1 1 0,-1-1 0,1 1 1,-1-1-1,1 1 0,-1-1 0,0 1 1,0 0-1,0-1 0,0 1 0,0 0 1,0 0-1,0-1 0,0 1 0,-1 0-4,0 0 12,-1 0 0,1-1 0,-1 2 0,1-1 0,-1 0 0,0 0 0,0 1 0,1-1 0,-1 1 0,0 0 0,0 0 0,-1 0-12,3 0 3,0 1 1,0-1-1,0 0 0,0 1 0,1-1 1,-1 0-1,0 1 0,0-1 0,0 1 1,0 0-1,0-1 0,1 1 0,-1 0 0,0-1 1,1 1-1,-1 0 0,0 0 0,1-1 1,-1 1-1,1 0 0,-1 0 0,1 0 0,-1 0 1,1 0-1,0 0 0,0 0 0,-1 0 1,1 0-1,0 1-3,-5 35-179,5-33 115,-1 52-2228,1-37-856,0 4-4800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6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0 296 9044,'0'0'1409,"0"0"-321,0 0-1056,0 0 593,0 0-97,35-102 32,-4 71-448,-2 5-32,-3 4-48,-1 4 0,-7 3-16,-3 5-16,-3-3-224,-5 1-1393,-3-5-1632,-4 0-273,0 10 1313,0 2 593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0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10181,'0'0'1534,"0"0"-200,0 0 64,0 0-515,0 0-342,-16 1 116,14-1-658,1 1 0,0-1 0,0 1 0,0-1 0,0 1 0,0-1 0,0 1 0,0 0 0,0-1 0,0 1 0,0 0 0,0 0 0,0 0 0,0 0 0,0 0 0,1 0 0,-1 0 0,0 0 0,1 0 0,-1 0 0,1 0 0,0 0 0,-1 1 0,1-1 0,0 0 0,-1 0 0,1 1 0,0-1 0,0 0 0,0 0 1,26 0-419,-20-1 230,-6 0 188,0 0 1,1 0-1,-1 1 0,1-1 0,-1 0 0,0 0 0,1 0 0,-1 0 0,1 0 0,-1 0 0,1 0 1,-1 0-1,0 0 0,1 0 0,-1 0 0,1 0 0,-1 0 0,1-1 0,-1 1 0,0 0 0,1 0 1,-1 0-1,1-1 0,-1 1 0,0 0 0,1 0 0,-1-1 0,0 1 0,1 0 0,-1-1 0,0 1 1,0 0-1,1-1 0,-1 1 0,0 0 0,0-1 0,0 1 0,1-1 0,-1 1 0,0 0 1,0-1-1,0 1 0,0-1 0,0 1 0,0-1 1,-24 1 590,23 0-567,0 0-21,1 0 0,0 0 0,-1-1 0,1 1 0,-1 0 0,1 0 1,0 0-1,-1 0 0,1 0 0,-1 0 0,1 0 0,0 0 0,-1 0 0,1 0 1,0 0-1,-1 0 0,1 0 0,-1 0 0,1 0 0,0 0 0,-1 1 0,1-1 1,0 0-1,-1 0 0,1 0 0,0 1 0,-1-1 0,1 0 0,0 0 0,-1 1 0,1-1 1,0 0-1,0 1 0,-1-1 0,1 0 0,0 0 0,0 1 0,0-1 0,0 1 1,-1-1-1,1 0 0,0 1 0,0-1 0,0 0 0,0 1 0,0-1 0,0 1 0,0-1 1,0 0-1,0 1 0,0-1 0,0 1 0,0-1 0,0 0 0,0 1 0,1-1 1,-1 1-3,32-1-670,-31 0 953,-8 1-58,6-1-220,1 0-1,-1 0 1,0 1-1,1-1 1,-1 0-1,0 1 1,1-1-1,-1 0 1,1 1 0,-1-1-1,1 1 1,-1-1-1,1 1 1,-1-1-1,1 1 1,-1-1-1,1 1 1,-1 0-1,1-1 1,0 1-1,-1 0 1,1-1-1,0 1 1,0 0-1,0-1 1,-1 1-1,1 0 1,0-1-1,0 1 1,0 0-1,0 0-4,0-1-5,0 1 0,0 0 0,0-1-1,0 1 1,0 0 0,0-1 0,0 1-1,1 0 1,-1-1 0,0 1 0,0 0-1,1-1 1,-1 1 0,0-1 0,0 1-1,1-1 1,-1 1 0,1-1 0,-1 1-1,1-1 1,-1 1 0,0-1 0,1 1-1,0-1 1,-1 0 0,1 1 0,-1-1-1,1 0 1,-1 1 0,1-1 0,0 0-1,-1 0 1,1 0 0,0 1 0,-1-1-1,1 0 1,-1 0 0,1 0 0,0 0-1,-1 0 1,1 0 0,0 0 0,-1-1-1,1 1 1,0 0 0,-1 0 0,1 0-1,-1-1 1,1 1 0,0 0 0,-1-1-1,1 1 1,-1 0 0,1-1 0,-1 1-1,1-1 1,-1 1 0,1-1 0,-1 1-1,0-1 1,1 0 5,0 0 14,0-1 0,-1 0-1,1 1 1,-1-1 0,1 0-1,-1 1 1,1-1 0,-1 0-1,0 0 1,0 1 0,0-1 0,0 0-1,-1-1-13,2 2 19,-1 0 0,-1 0 0,1 0 0,0 0 0,0 1 0,0-1 0,0 0-1,0 0 1,-1 1 0,1-1 0,0 0 0,-1 0 0,1 1 0,-1-1 0,1 0 0,-1 1 0,1-1 0,-1 0-1,1 1 1,-1-1 0,0 1 0,1-1 0,-1 1 0,0-1 0,1 1 0,-2-1-19,-10 1 10,7 0-2755,1 0-3716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1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1 598 10277,'0'0'573,"0"0"-197,7-19-242,6-15-85,2 0-1,2 1 1,1 0 0,2 0-49,184-311 101,-195 327-97,-6 10-5,1 1 1,-1 0-1,1-1 1,0 2-1,1-1 1,-1 0-1,1 1 1,-5 5 15,1-2-54,1 9 388,-3 72 771,-3-1-1,-9 42-1119,-5-7 523,5 1 0,2 72-523,11-183-182,0 9 362,0-1 1,1 0-1,2 9-180,7 4-902,-10-24 699,1 1 1,0 0-1,-1 0 1,1-1-1,0 1 0,-1 0 1,1-1-1,0 1 1,0-1-1,0 1 1,0-1-1,0 0 0,-1 1 1,1-1-1,0 0 1,0 1-1,0-1 1,0 0-1,0 0 0,0 0 1,0 0 202,11 0-10117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1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0 242 10069,'0'0'917,"23"6"-655,4 2-194,-10-3 15,0-1 0,0 0 0,0-1-1,0-1 1,0 0 0,0-1 0,1-1-83,-10 0 38,0 0 0,1-1 0,-1 1 0,1-2 1,-1 1-1,0-1 0,0 0 0,0-1 0,0 0 0,0 0 0,0-1 0,-1 0 0,1 0 0,-1-1 0,-1 0 0,1 0 0,0-1 1,-1 1-1,0-1 0,-1-1 0,1 1 0,0-2-38,-1 0 18,0 1 1,0-1-1,-1 0 0,0 0 1,-1 0-1,0-1 0,0 1 1,0-1-1,-1 1 0,-1-1 1,1 0-1,-2 0 1,1 0-1,-1 0 0,0 0 1,-1 0-1,0 0-18,0 7 25,1-1 0,-1 1 0,0 0 0,0 0 0,0 0 0,-1 0 0,1 0 0,0 0 0,-1 0 0,1 1 0,-1-1 0,0 0 0,1 1 0,-1-1-1,0 1 1,0 0 0,0 0 0,0-1 0,0 1 0,0 0 0,0 1 0,-1-1 0,1 0 0,0 1 0,0-1 0,-1 1 0,1 0 0,-2-1-25,-1 1 124,0-1 0,-1 1 0,1 0-1,0 0 1,-1 0 0,1 1 0,0 0 0,-1 0-1,1 0 1,0 0 0,0 1 0,-3 1-124,3 1 43,-1 0-1,0 1 1,1-1 0,0 1-1,0 0 1,1 0 0,0 1-1,-1-1 1,2 1 0,-1 0 0,1 0-1,0 0 1,0 0 0,0 1-1,1-1 1,0 1 0,0 0-43,-3 13 35,1 0 1,1 0 0,1 0 0,0 0-1,2 8-35,0-22 0,0 0-1,0 0 1,1 0-1,0 1 1,0-1-1,1 0 1,0 0-1,0-1 1,0 1-1,1 0 1,-1-1-1,1 1 1,1-1-1,-1 0 1,1 0-1,0 0 1,0 0-1,0-1 1,1 0-1,0 0 1,0 0-1,0 0 1,0-1-1,0 1 1,1-2-1,5 3 1,-4-1-58,0-1 0,0 0-1,1 0 1,-1-1 0,1 0 0,0 0 0,0-1-1,0 0 1,0 0 0,0-1 0,3 0 58,20-3-2916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5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6947,'0'0'4370,"0"0"-4306,0 0 112,0 0-160,0 0 977,0 0 143,81 118-656,-54-89-319,6-6-1,-1-2-32,3-4 0,-2-7 16,-5-1-80,-5-6-64,-11 1-1105,-12-4-2128,0 0-3154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5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0 212 10773,'0'0'1793,"0"0"-753,0 0-159,0 0-689,0 0-128,0 0-64,60-64 144,7 24-128,12-7-32,1 2-1425,-51 30-4065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5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49 9332,'0'0'1057,"0"23"-660,4 160 1281,-6-61 72,-6 8-1750,3-78 85,-2 0-1,-3 0 1,-14 40-85,22-85 6,2-4-2,-1 0-1,1-1 1,-1 1 0,0-1-1,0 1 1,0-1 0,0 1-1,0-1 1,-1 1 0,1-1 0,-1 0-1,1 0 1,-1 0 0,0 0-1,-1 1-3,3-3 1,0 0 1,0 0-1,0 0 0,-1 0 0,1 0 0,0-1 1,0 1-1,-1 0 0,1 0 0,0 0 0,0 0 0,0 0 1,-1 0-1,1 0 0,0 0 0,0 0 0,0-1 0,-1 1 1,1 0-1,0 0 0,0 0 0,0 0 0,0-1 0,0 1 1,-1 0-1,1 0 0,0 0 0,0-1 0,0 1 1,0 0-1,0 0 0,0 0 0,0-1 0,0 1 0,0 0 1,0 0-1,0-1 0,0 1 0,0 0 0,0 0 0,0 0 1,0-1-2,-1-14-90,0 12 53,0-38-177,-2-73-893,7-35 1107,-1 113-74,1 0 0,2 1-1,1-1 1,2 1 0,1 1 0,6-11 74,-10 30 30,1 0 1,0 1-1,2 0 1,-1 0-1,2 0 1,0 1-1,0 1 1,1 0-1,12-11-30,-13 16 81,-1-1-1,2 1 0,-1 1 1,1 0-1,0 1 1,0 0-1,0 0 1,1 1-1,0 1 1,0 0-1,0 0 1,0 1-1,5 0-80,0 1 90,-1 0 0,1 1 1,0 0-1,5 2-90,-21-2 5,0 1 0,0-1 1,0 0-1,0 1 1,0-1-1,0 1 1,0-1-1,0 1 1,0-1-1,0 1 1,-1 0-1,1 0 1,0-1-1,0 1 0,-1 0 1,1 0-1,0 0 1,-1 0-1,1-1 1,-1 1-1,1 0 1,-1 0-1,0 0 1,1 0-1,-1 0 1,0 0-1,0 0 0,1 1 1,-1-1-1,0 0 1,0 0-1,0 0 1,0 0-1,-1 0-5,1 2 36,0 0-1,0 0 1,-1 0-1,0 0 0,1 0 1,-1 0-1,0 0 1,-1 0-1,1 0 1,0-1-1,-1 1 1,-1 2-36,-5 4 51,-1 0 0,0-1 0,-1 0 0,0 0 0,0-1 0,-1-1 0,0 1 0,-11 3-51,-16 7 138,-1-1 1,-2-2-139,29-11 11,9-2-14,0-1 0,1 1 0,-1-1 0,0 1-1,1 0 1,-1 0 0,1 0 0,0 0 0,-1 1-1,1-1 1,-2 2 3,4-3-1323,0 0-4077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6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32 12902,'0'0'990,"0"0"-774,0 0-174,-1 22 17,-11 177 144,12-128-118,0-71-119,2-8-244,11-30 229,-2 2 86,2 1-1,1 0 1,2 1-1,1 1 1,7-8-37,-21 36 29,1 1 0,1-1 0,-1 0 1,1 1-1,0 0 0,0 0 0,0 1 1,0-1-1,1 1 0,-1 0 0,1 0 1,0 1-1,0 0 0,0 0 0,0 0 1,0 1-1,3-1-29,14-1-404,1 2 0,-1 0-1,1 1 1,3 2 404,21-1-4792,-48-1-2350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6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11893,'0'0'1745,"0"0"-1342,0 0-315,0 0 35,20 8-43,-20-8-80,24 11 12,1-2 0,10 2-12,-31-10 1,0 0 0,0-1 0,-1 1 0,1-1 0,0 0 0,0-1 0,-1 1 0,1 0 1,0-1-1,0 0 0,-1 0 0,1 0 0,-1 0 0,1-1 0,-1 1 0,1-1 0,-1 0 0,0 0 0,0 0 0,0 0 0,0-1 1,0 1-1,-1-1 0,1 0-1,4-3 11,3-3-35,0 0-1,0 0 0,-1-1 1,0-1-1,-1 1 0,0-1 1,-1-1-1,0 1 0,-1-1 0,0-1 1,-1 1-1,-1-1 0,1 1 1,-2-2-1,0 1 0,-1 0 1,0 0-1,-1-1 0,0 1 1,-1-5 24,0 17 7,0 0 0,0 0 0,-1 0 0,1 0 0,0 0 0,0 0 1,-1 1-1,1-1 0,0 0 0,-1 0 0,1 0 0,-1 0 0,1 1 0,-1-1 0,0 0 1,1 0-1,-1 1 0,0-1 0,1 1 0,-1-1 0,0 0 0,0 1 0,0-1 1,1 1-1,-2-1-7,0 0 39,-1 1 1,1-1 0,-1 0-1,0 1 1,1-1 0,-1 1-1,0 0 1,1 0 0,-1 0-1,0 0-39,-2 1 62,1-1-1,0 1 1,0 0-1,-1 0 1,1 0-1,0 0 1,0 1-1,0 0 1,0 0-1,1 0 1,-1 0-1,0 0 1,1 1-62,-4 5 50,0 1 0,1 0 0,1 0 0,0 0 0,0 1 0,0 0 0,1-1 0,1 2 0,0-1-1,0 0 1,1 1 0,0-1-50,-3 24 112,2-1-1,1 0 0,1 10-111,1-31 16,0 1-1,1 0 1,1-1-1,0 1 0,1-1 1,0 0-1,0 0 0,4 6-15,-4-12-3,0 1 0,1-1 0,0 1 0,0-1 0,1 0 0,-1-1 0,1 1 0,0-1 0,1 0 0,-1 0 0,1-1 0,0 1 0,1-1 0,-1-1 0,1 1 3,0 0-102,0-1 1,0 0-1,1 0 1,6 1 101,-11-3-514,1 0 0,0-1 1,-1 1-1,1-1 0,0 0 1,0 0-1,2-1 514,16-5-8041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26 8692,'0'0'2028,"0"0"-734,0 0-145,0 0 161,-19-5-437,-61-13-425,77 17-426,-1 0-1,1 1 1,-1-1 0,0 1 0,1 0-1,-1 0 1,0 0 0,1 1 0,-1-1-1,0 1 1,1 0 0,-2 1-22,3-2 6,0 1 1,1 0-1,-1 0 0,0 0 1,1 1-1,-1-1 1,1 0-1,-1 1 0,1-1 1,0 0-1,-1 1 0,1 0 1,0-1-1,0 1 1,0 0-1,0 1-6,-1 4-1,0 0 0,0 0 1,1 1-1,0-1 0,0 1 0,1-1 0,0 1 0,1 7 1,0 3 4,-1-8 0,1 0-1,1 0 1,0 0-1,1 0 1,-1 0-1,5 7-3,-3-7 21,-1 0-1,0 0 1,-1 0-1,0 0 1,0 1-1,-1 8-20,-1-17 7,-1 0 0,1 0 0,-1 0 0,0 0 0,0-1 0,1 1 0,-1 0 0,-1 0 0,1-1 0,0 1 0,0-1 1,0 1-1,-1-1 0,1 1 0,-1-1 0,1 0 0,-1 0 0,0 1 0,0-1 0,1-1 0,-1 1 0,0 0 0,0 0 0,0-1 0,0 1 0,0-1 0,0 1 0,0-1 0,0 0-7,-12 3 31,0 0 0,0-1 0,-8-1-31,20-1 2,-34 1 11,36-1-32,0 0-1,0 0 0,0-1 1,0 1-1,0 0 0,0 0 1,-1 0-1,1-1 1,0 1-1,0 0 0,0 0 1,0 0-1,0-1 0,0 1 1,0 0-1,0 0 1,0-1-1,0 1 0,0 0 1,0 0-1,0-1 0,0 1 1,0 0-1,0 0 0,0 0 1,0-1-1,0 1 1,0 0-1,0 0 0,1 0 1,-1-1-1,0 1 0,0 0 1,0 0-1,0 0 1,0 0-1,1-1 0,-1 1 1,0 0-1,0 0 0,0 0 1,0 0-1,1 0 0,-1 0 1,0-1-1,0 1 1,1 0-1,-1 0 0,0 0 1,0 0-1,0 0 0,1 0 1,-1 0 19,12-8-954,0 0 0,1 1 0,0 0 0,8-2 954,17-7-4607,-11 6-1868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7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41 1825,'0'0'6493,"0"0"-3432,0 0-991,0 0-357,0 0-526,-15-8-531,-48-22-421,63 30-234,-1 0 0,1-1 0,-1 1 0,0 0 0,1-1 0,-1 1 0,1 0 0,-1 0 0,0 0-1,1-1 1,-1 1 0,0 0 0,1 0 0,-1 0 0,0 0 0,1 0 0,-1 0 0,0 0 0,1 1 0,-1-1 0,1 0 0,-1 0 0,0 0 0,1 1 0,-1-1 0,1 0 0,-1 0 0,0 1 0,1-1 0,-1 1 0,1-1 0,-1 0-1,1 1 1,-1-1 0,1 1 0,0 0-1,-1 17 7,1-12 11,0 57 99,3 1 0,6 25-117,-6-68 32,0 0 0,-1 0 0,-1 0 0,-1 0 0,-3 19-32,2-35 4,0-1 0,-1 0 0,0 0 0,1 0 0,-1 0 0,-1 0 0,1 0 0,-1 0 0,1-1 0,-1 1 0,0-1 0,0 0 0,0 0 0,-1 0 0,0 0-4,-6 5 11,-1 0 0,-1-1 0,1 0 0,-5 1-11,6-5-268,13-9-381,15-13-6,-17 17 755,68-63-1746,2 2 0,65-42 1646,-134 103-65,3-1-10,0-1 0,-1 1 0,1 0 0,1 0 0,-1 0 0,0 0 0,1 1 0,-1 0 0,1 1-1,0-1 1,-1 1 0,1 0 0,1 0 75,-5 9-395,-10 143 2996,8-151-2747,1 0 0,-1 1 0,0-1 0,0 0-1,1 0 1,-1 0 0,0 0 0,1 0-1,-1 0 1,0 0 0,1 0 0,-1 0-1,0 0 1,1 0 0,-1 0 0,0 0-1,0 0 1,1 0 0,-1 0 0,0 0-1,1 0 1,-1-1 0,0 1 0,1 0-1,-1 0 1,0 0 0,0 0 0,1-1-1,-1 1 1,0 0 0,0 0 0,0 0-1,1-1 1,-1 1 0,0 0 0,0 0 0,0-1-1,1 1 147,13-26-5898,-1-12 3155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6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96,'0'0'9316,"0"0"-8964,0 0-239,-2 124 15,2-60 48,0 13 112,-3 9-144,-1 2-32,0-3-112,4-61-1233,0-10-4273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8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50 146 8628,'0'0'3233,"-28"-94"-559,18 68-1186,2 11-431,4 8-785,4 4-272,0 3-64,2 0-1169,8 1-4257,-4 15-3458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06:18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1105,'0'0'9876,"0"0"-6989,0 0-2223,0 16 14,0 21-338,3 109 165,-3-140-499,1-1 0,0 1 0,0-1-1,1 0 1,-1 1 0,1-1 0,1 0-1,-1 0 1,1 0 0,-1 0 0,4 3-6,-5-6-8,1-1 1,-1 1 0,1 0 0,-1-1 0,1 1 0,0 0 0,0-1 0,0 0 0,0 0-1,0 1 1,0-1 0,0 0 0,1-1 0,-1 1 0,0 0 0,0-1 0,1 1-1,-1-1 1,0 0 0,1 1 0,-1-1 0,0 0 0,1-1 0,-1 1 0,0 0 0,1-1-1,-1 1 1,1-1 7,0-1-19,0 1 0,0-1 0,0 0 0,-1 0 0,1 0 0,-1 0 0,1 0 0,-1 0 0,0-1-1,0 1 1,0-1 0,0 0 0,0 1 0,-1-1 0,1 0 0,-1 0 0,1-2 19,3-8 96,0 0 1,-1 0 0,1-8-97,-1 0 134,-1-1 1,-2 0-1,0 0 0,-1 0 1,-1-1-135,1 19 110,-1 1 0,0 0 1,1 0-1,-1 0 0,0-1 0,-1 1 0,1 0 1,-1 1-1,-1-4-110,3 5 103,-1 0 1,0-1-1,0 1 1,0 0-1,0 0 0,0-1 1,0 1-1,0 0 1,0 0-1,0 0 0,-1 1 1,1-1-1,0 0 1,-1 0-1,1 1 0,0-1 1,-1 1-1,1-1 1,-1 1-1,-1-1-103,28 0 4,-13 1-2,1 0 0,0 0-1,8 2-1,-18-2-1,1 1 0,-1 0 0,1 0 0,-1 0 0,1 0 0,-1 1 0,1-1 0,-1 1 0,0 0 0,0 0 0,0 0 0,0 0 0,0 1 0,1 1 1,5 7 21,-2-1 1,1 1 0,-1 1 0,-1-1 0,0 1-1,3 12-21,20 36 51,-27-57-69,0-1 1,-1 1-1,1 0 0,0-1 0,0 0 1,0 1-1,0-1 0,1 0 1,-1 0-1,1 0 0,-1-1 0,1 1 1,-1-1-1,1 1 0,0-1 1,0 0-1,0 0 0,0 0 0,0 0 1,0 0-1,0-1 0,0 0 0,0 1 1,0-1-1,0 0 0,0 0 1,0-1-1,1 1 0,2-2 18,7-2-277,1-1 0,0 0-1,-1-1 1,0 0 0,-1-1 0,3-2 277,-3 1-236,0 1 1,1 1-1,11-4 236,-21 9-55,0 0-1,1 0 1,-1 0 0,0 0 0,1 1-1,-1-1 1,0 1 0,1 0-1,-1 0 1,1 1 0,2 0 55,-5-1-11,0 1 0,-1 0 0,1 0 1,-1 0-1,1 0 0,-1 0 0,1 0 0,-1 0 1,0 0-1,0 1 0,1-1 0,-1 0 0,0 0 0,0 0 1,0 0-1,0 0 0,0 0 0,0 0 0,-1 1 1,1-1-1,0 0 11,-1 4-83,2 9-202,-4 35-3512,-8-30-2509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1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1 982 7251,'0'0'1212,"0"0"-57,0 0-379,0 0-90,0 0-41,9-19-39,49-86 362,32-38-968,33-37 508,-4 9 340,31-72-848,-136 219-168,-2-2 0,0 1-1,1-8 169,-12 25-4089,-1 3-3587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1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0 879 8932,'0'0'720,"0"0"-656,71-135-32,-34 66 257,5-5 367,2-1-304,4 1 48,4 1-304,-4 1-64,-2 3 32,-5 5-32,-9 5-32,-14 5-1328,-12 6-2450,-6 41-64,-6 2 1457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2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50 368,'0'0'7126,"0"0"-5402,0 0-1450,-7 15 100,-18 49 42,23-60-367,1 0-1,0 0 0,0 0 1,1 0-1,-1 0 1,1 1-1,-1-1 1,1 0-1,1 0 1,-1 0-49,0-2 15,1 0 0,-1 0 0,1 0 0,0 0 0,-1 0 0,1 0 0,0-1 0,0 1 0,0 0 0,0-1 0,0 1 0,1 0 0,-1-1 0,0 0 0,1 1-15,2 0 3,-1 1 0,1-1 1,0 0-1,0-1 0,0 1 0,0-1 1,0 1-1,0-1 0,0-1 0,0 1 0,1 0 1,-1-1-1,0 0 0,4 0-3,-5-1 6,0 1 0,1-1 0,-1 0 0,0 0 0,0 0 1,0-1-1,1 1 0,-1-1 0,-1 0 0,1 0 0,0 0 0,0 0 0,-1 0 0,1 0 0,-1-1 0,0 1 1,1-1-1,-1 0 0,0 1 0,-1-1 0,1 0 0,1-3-6,3-6 69,0 0 0,-1 0 1,-1-1-1,0 1 0,1-7-69,-3 5 43,0 1 0,-1 0 0,-1-1 0,0-3-43,0 6 39,-6 2 27,6 9-74,0 0 0,0 0-1,0 0 1,0-1 0,-1 1-1,1 0 1,0 0 0,0 0 0,0 0-1,0 0 1,-1 0 0,1 0-1,0 0 1,0 0 0,0 0-1,0 0 1,-1 0 0,1 0 0,0 0-1,0 0 1,0 0 0,-1 0-1,1 0 1,0 0 0,0 0 0,0 0-1,-1 0 1,1 0 0,0 0-1,0 0 1,0 0 0,0 0-1,-1 0 1,1 1 0,0-1 0,0 0-1,0 0 1,0 0 0,0 0-1,0 0 1,-1 1 0,1-1-1,0 0 1,0 0 0,0 0 0,0 0-1,0 1 1,0-1 0,0 0-1,0 0 1,0 0 0,0 0 0,0 1 8,-2 8-1142,1 0 1,0 1-1,1-1 1,0 8 1141,0-4-1813,0 7-970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25:58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1153,'0'0'12293,"0"0"-11284,0 0-369,0 0-592,0 0-48,0 0-96,0 0 96,33 17 0,44-29 48,3-4 64,-1-1-112,-10 0 48,-9-1-48,-14 1-16,-10-4-1585,-13-1-1808,-23 13-1009,0 2-1393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2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6819,'0'0'555,"0"0"-144,20 11 18,61 34 132,-76-43-502,-1 0 1,0 0 0,1-1 0,-1 1-1,0-1 1,1 0 0,0 0 0,-1-1-1,1 0 1,-1 1 0,1-1 0,0-1-1,-1 1 1,1-1 0,-1 0 0,1 0-1,-1 0 1,1 0 0,-1-1 0,1 0-1,-1 0 1,0 0 0,1-1-60,3-3 85,0 0-1,0-1 1,-1 0 0,0-1-1,0 1 1,-1-1 0,0-1-1,1-2-84,-3 6 69,-1 0-1,0 0 0,-1 0 1,1 0-1,-1-1 0,0 1 1,-1-1-1,1 0 0,-1 1 1,0-1-1,0 0 0,-1 0 1,0-4-69,0 9 66,0-1 1,0 1 0,-1-1-1,1 1 1,-1-1 0,1 1-1,-1 0 1,1-1 0,-1 1-1,0-1 1,1 1 0,-1 0 0,0 0-1,0 0 1,0-1 0,0 1-1,0 0 1,-1 0 0,1 0-1,0 0 1,0 1 0,-1-1-1,1 0 1,0 0 0,-1 1-1,1-1 1,0 1 0,-1-1-1,1 1 1,-1 0 0,0 0-67,-7-2 323,0 0 0,-1 1 0,1 1 1,-7 0-324,15 0 23,-12 0 161,1 0 1,-1 0 0,1 2 0,-1 0-1,-10 3-184,18-4 1,0 1 0,0 1 0,0-1 0,0 1 0,0 0 0,0 0 0,1 0 0,-1 1 0,1 0-1,0 0 1,0 0 0,1 0 0,-1 0 0,0 3-1,-1 0-39,0 0 0,1 0-1,1 0 1,-1 1 0,1-1 0,0 1 0,1 0-1,0 0 1,0 0 39,-2 29-4991,4-22-5235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5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11717,'0'0'705,"0"0"-609,0 0-96,113 41 208,-63-27 16,2-4-32,-4-1-128,-2-4 16,-5 0-64,-9-3-16,-7 1-640,-15-1-3810,-10-2-1601,-2 4 4098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6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47 379 416,'0'0'9236,"0"0"-7267,0 0-1520,0 0-177,-46-95-208,73 57-48,5 3-16,-1 2 0,-4 4-737,-10 3-3969,-17 19-704</inkml:trace>
  <inkml:trace contextRef="#ctx0" brushRef="#br0" timeOffset="1">81 0 5442,'0'0'4034,"0"0"-3217,0 0-657,-17 99 464,17-40 0,0 3-287,0 0-241,0 0-16,4-4-80,4-5-144,-5-10-1761,1-8-2017,-4-35 576,0 0 1666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6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0 672,'0'0'8228,"0"0"-7796,0 0 865,107 66-481,-76-31-288,4-1-79,5-1-273,2-5-144,2-6-32,-7-6-448,-31-15-4579,-6-1-623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6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10 388 9540,'0'0'2834,"0"0"-2002,0 0-672,-10-92-32,37 54-128,4 0 64,3-1-64,1 2-144,-10 4-3057,-21 25-3282</inkml:trace>
  <inkml:trace contextRef="#ctx0" brushRef="#br0" timeOffset="1">85 1 8356,'0'0'1072,"-10"90"-175,10-32 383,0 10-527,4-1-401,9 1-192,1-8-160,-10-46-1889,0-4-7219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7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15 284 11301,'0'0'987,"-4"-20"-389,1 9-529,1 1-26,0 0 0,0 1 1,1-1-1,0 0 1,1-3-44,0 8 19,1 1 0,-1-1 0,1 1 1,0-1-1,0 1 0,1-1 0,-1 1 0,1 0 0,0-1 1,0 1-1,0 0 0,1 0 0,-1 1 0,1-1 0,3-3-19,7-4 28,-1 0-1,2 0 0,0 1 1,0 1-1,1 0 0,0 1 1,0 1-1,1 0 0,0 1 0,0 1 1,1 1-1,16-3-27,2 1 31,0 2 0,0 1 0,1 2 0,-1 1 0,29 5-31,-57-5-1,0 1 0,1 0 0,-1 1-1,0 0 1,0 0 0,0 1-1,0 0 1,-1 0 0,1 0 0,-1 1-1,1 0 1,-1 0 0,0 1-1,-1 0 1,1 0 0,-1 0 0,3 4 1,-2-1 5,-1 0 0,0 0 0,-1 1 0,0 0 0,0-1 1,0 1-1,-1 0 0,-1 1 0,0-1 0,0 1 0,-1-1 1,0 1-1,0 3-5,0 3-47,-1 0 1,0-1-1,-1 1 0,-1-1 1,0 1-1,-2-1 1,1 0-1,-2 0 0,0 0 1,0 0-1,-2-1 1,0 0-1,-4 7 47,-26 34-5,-1-2 1,-3-1-1,-29 26 5,-35 29 377,-7-4-377,110-101 16,-12 13 281,13-14-291,1-1 0,0 1 0,0-1 0,0 0 0,0 1 0,0-1 1,-1 0-1,1 1 0,0-1 0,0 1 0,0-1 0,0 0 0,0 1 1,0-1-1,0 1 0,0-1 0,0 0 0,0 1 0,1-1 0,-1 0 1,0 1-1,0-1 0,0 1 0,0-1 0,0 0 0,1 1 0,-1-1 1,0 0-1,0 1 0,1-1 0,-1 0 0,0 0 0,1 1 0,-1-1 1,0 0-1,1 0 0,-1 1 0,0-1 0,1 0 0,-1 0 0,0 0 1,1 0-1,-1 0 0,0 0 0,1 1 0,-1-1 0,1 0 0,-1 0 1,1 0-7,19 4 155,1-1 0,0-1 0,0-1 0,0-1 0,10-1-155,8 1 228,37-4 676,0-3 1,43-11-905,-44 6 186,0 3 1,44 1-187,-115 8-2671,-4 0-4903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8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8164,'0'0'2417,"0"0"-2033,0 0-208,0 0 384,0 0 785,0 0-497,119 90-271,-77-64-305,-1-2-48,-1-3-128,-4-4-16,-3-5-48,-4-5 16,-4-2-48,-8-3-1665,-17-2-2689,0 0-3009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9508,'0'0'2449,"0"0"-1456,0 0-705,0 0 368,0 0 241,36-100-609,1 65-240,3 2 48,-5 6-64,-4 4-32,-10 6-992,-8 3-1762,-13 14-2144,0 0-1505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8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8836,'0'0'2321,"0"0"-2193,0 0 96,-9 140 481,9-64-449,0 1-160,5-3 16,11-3-112,-8-54-673,-3-8-7394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09:32:29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10069,'0'0'1664,"0"0"-1472,0 0-176,0 0 481,100 71-65,-56-48 32,6 1-96,4-7-224,-2-3 0,-6-4-80,-6-5-64,-11-1-880,-29-4-3826,0 0-3762</inkml:trace>
  <inkml:trace contextRef="#ctx0" brushRef="#br0" timeOffset="1">132 182 9828,'0'0'1601,"0"0"-656,0 0-577,0 0-336,0 0 544,0 0-336,51-109-112,-12 78-128,-10-1-1488,-26 22-4243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xGB7LU4i1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https://www.youtube.com/watch?v=hxGB7LU4i1I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4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19"/>
            <a:ext cx="9144000" cy="1102519"/>
          </a:xfrm>
        </p:spPr>
        <p:txBody>
          <a:bodyPr>
            <a:noAutofit/>
          </a:bodyPr>
          <a:lstStyle>
            <a:lvl1pPr>
              <a:defRPr sz="4600" b="1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9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3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9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22 February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3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07654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32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987574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0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2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22 February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8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75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8.xml"/><Relationship Id="rId21" Type="http://schemas.openxmlformats.org/officeDocument/2006/relationships/image" Target="../media/image297.png"/><Relationship Id="rId42" Type="http://schemas.openxmlformats.org/officeDocument/2006/relationships/image" Target="../media/image307.png"/><Relationship Id="rId47" Type="http://schemas.openxmlformats.org/officeDocument/2006/relationships/customXml" Target="../ink/ink319.xml"/><Relationship Id="rId63" Type="http://schemas.openxmlformats.org/officeDocument/2006/relationships/customXml" Target="../ink/ink327.xml"/><Relationship Id="rId68" Type="http://schemas.openxmlformats.org/officeDocument/2006/relationships/customXml" Target="../ink/ink330.xml"/><Relationship Id="rId84" Type="http://schemas.openxmlformats.org/officeDocument/2006/relationships/customXml" Target="../ink/ink338.xml"/><Relationship Id="rId89" Type="http://schemas.openxmlformats.org/officeDocument/2006/relationships/image" Target="../media/image330.png"/><Relationship Id="rId112" Type="http://schemas.openxmlformats.org/officeDocument/2006/relationships/customXml" Target="../ink/ink352.xml"/><Relationship Id="rId16" Type="http://schemas.openxmlformats.org/officeDocument/2006/relationships/customXml" Target="../ink/ink303.xml"/><Relationship Id="rId107" Type="http://schemas.openxmlformats.org/officeDocument/2006/relationships/image" Target="../media/image339.png"/><Relationship Id="rId11" Type="http://schemas.openxmlformats.org/officeDocument/2006/relationships/image" Target="../media/image293.png"/><Relationship Id="rId32" Type="http://schemas.openxmlformats.org/officeDocument/2006/relationships/customXml" Target="../ink/ink311.xml"/><Relationship Id="rId37" Type="http://schemas.openxmlformats.org/officeDocument/2006/relationships/customXml" Target="../ink/ink314.xml"/><Relationship Id="rId53" Type="http://schemas.openxmlformats.org/officeDocument/2006/relationships/customXml" Target="../ink/ink322.xml"/><Relationship Id="rId58" Type="http://schemas.openxmlformats.org/officeDocument/2006/relationships/image" Target="../media/image315.png"/><Relationship Id="rId74" Type="http://schemas.openxmlformats.org/officeDocument/2006/relationships/customXml" Target="../ink/ink333.xml"/><Relationship Id="rId79" Type="http://schemas.openxmlformats.org/officeDocument/2006/relationships/image" Target="../media/image325.png"/><Relationship Id="rId102" Type="http://schemas.openxmlformats.org/officeDocument/2006/relationships/customXml" Target="../ink/ink347.xml"/><Relationship Id="rId5" Type="http://schemas.openxmlformats.org/officeDocument/2006/relationships/image" Target="../media/image290.png"/><Relationship Id="rId90" Type="http://schemas.openxmlformats.org/officeDocument/2006/relationships/customXml" Target="../ink/ink341.xml"/><Relationship Id="rId95" Type="http://schemas.openxmlformats.org/officeDocument/2006/relationships/image" Target="../media/image333.png"/><Relationship Id="rId22" Type="http://schemas.openxmlformats.org/officeDocument/2006/relationships/customXml" Target="../ink/ink306.xml"/><Relationship Id="rId27" Type="http://schemas.openxmlformats.org/officeDocument/2006/relationships/image" Target="../media/image300.png"/><Relationship Id="rId43" Type="http://schemas.openxmlformats.org/officeDocument/2006/relationships/customXml" Target="../ink/ink317.xml"/><Relationship Id="rId48" Type="http://schemas.openxmlformats.org/officeDocument/2006/relationships/image" Target="../media/image310.png"/><Relationship Id="rId64" Type="http://schemas.openxmlformats.org/officeDocument/2006/relationships/image" Target="../media/image318.png"/><Relationship Id="rId69" Type="http://schemas.openxmlformats.org/officeDocument/2006/relationships/image" Target="../media/image320.png"/><Relationship Id="rId113" Type="http://schemas.openxmlformats.org/officeDocument/2006/relationships/image" Target="../media/image342.png"/><Relationship Id="rId80" Type="http://schemas.openxmlformats.org/officeDocument/2006/relationships/customXml" Target="../ink/ink336.xml"/><Relationship Id="rId85" Type="http://schemas.openxmlformats.org/officeDocument/2006/relationships/image" Target="../media/image328.png"/><Relationship Id="rId12" Type="http://schemas.openxmlformats.org/officeDocument/2006/relationships/customXml" Target="../ink/ink301.xml"/><Relationship Id="rId17" Type="http://schemas.openxmlformats.org/officeDocument/2006/relationships/image" Target="../media/image296.png"/><Relationship Id="rId33" Type="http://schemas.openxmlformats.org/officeDocument/2006/relationships/image" Target="../media/image303.png"/><Relationship Id="rId38" Type="http://schemas.openxmlformats.org/officeDocument/2006/relationships/image" Target="../media/image305.png"/><Relationship Id="rId59" Type="http://schemas.openxmlformats.org/officeDocument/2006/relationships/customXml" Target="../ink/ink325.xml"/><Relationship Id="rId103" Type="http://schemas.openxmlformats.org/officeDocument/2006/relationships/image" Target="../media/image337.png"/><Relationship Id="rId108" Type="http://schemas.openxmlformats.org/officeDocument/2006/relationships/customXml" Target="../ink/ink350.xml"/><Relationship Id="rId54" Type="http://schemas.openxmlformats.org/officeDocument/2006/relationships/image" Target="../media/image313.png"/><Relationship Id="rId70" Type="http://schemas.openxmlformats.org/officeDocument/2006/relationships/customXml" Target="../ink/ink331.xml"/><Relationship Id="rId75" Type="http://schemas.openxmlformats.org/officeDocument/2006/relationships/image" Target="../media/image323.png"/><Relationship Id="rId91" Type="http://schemas.openxmlformats.org/officeDocument/2006/relationships/image" Target="../media/image331.png"/><Relationship Id="rId96" Type="http://schemas.openxmlformats.org/officeDocument/2006/relationships/customXml" Target="../ink/ink34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98.xml"/><Relationship Id="rId15" Type="http://schemas.openxmlformats.org/officeDocument/2006/relationships/image" Target="../media/image295.png"/><Relationship Id="rId23" Type="http://schemas.openxmlformats.org/officeDocument/2006/relationships/image" Target="../media/image298.png"/><Relationship Id="rId28" Type="http://schemas.openxmlformats.org/officeDocument/2006/relationships/customXml" Target="../ink/ink309.xml"/><Relationship Id="rId36" Type="http://schemas.openxmlformats.org/officeDocument/2006/relationships/image" Target="../media/image304.png"/><Relationship Id="rId49" Type="http://schemas.openxmlformats.org/officeDocument/2006/relationships/customXml" Target="../ink/ink320.xml"/><Relationship Id="rId57" Type="http://schemas.openxmlformats.org/officeDocument/2006/relationships/customXml" Target="../ink/ink324.xml"/><Relationship Id="rId106" Type="http://schemas.openxmlformats.org/officeDocument/2006/relationships/customXml" Target="../ink/ink349.xml"/><Relationship Id="rId114" Type="http://schemas.openxmlformats.org/officeDocument/2006/relationships/customXml" Target="../ink/ink353.xml"/><Relationship Id="rId10" Type="http://schemas.openxmlformats.org/officeDocument/2006/relationships/customXml" Target="../ink/ink300.xml"/><Relationship Id="rId31" Type="http://schemas.openxmlformats.org/officeDocument/2006/relationships/image" Target="../media/image302.png"/><Relationship Id="rId44" Type="http://schemas.openxmlformats.org/officeDocument/2006/relationships/image" Target="../media/image308.png"/><Relationship Id="rId52" Type="http://schemas.openxmlformats.org/officeDocument/2006/relationships/image" Target="../media/image312.png"/><Relationship Id="rId60" Type="http://schemas.openxmlformats.org/officeDocument/2006/relationships/image" Target="../media/image316.png"/><Relationship Id="rId65" Type="http://schemas.openxmlformats.org/officeDocument/2006/relationships/customXml" Target="../ink/ink328.xml"/><Relationship Id="rId73" Type="http://schemas.openxmlformats.org/officeDocument/2006/relationships/image" Target="../media/image322.png"/><Relationship Id="rId78" Type="http://schemas.openxmlformats.org/officeDocument/2006/relationships/customXml" Target="../ink/ink335.xml"/><Relationship Id="rId81" Type="http://schemas.openxmlformats.org/officeDocument/2006/relationships/image" Target="../media/image326.png"/><Relationship Id="rId86" Type="http://schemas.openxmlformats.org/officeDocument/2006/relationships/customXml" Target="../ink/ink339.xml"/><Relationship Id="rId94" Type="http://schemas.openxmlformats.org/officeDocument/2006/relationships/customXml" Target="../ink/ink343.xml"/><Relationship Id="rId99" Type="http://schemas.openxmlformats.org/officeDocument/2006/relationships/image" Target="../media/image335.png"/><Relationship Id="rId101" Type="http://schemas.openxmlformats.org/officeDocument/2006/relationships/image" Target="../media/image336.png"/><Relationship Id="rId4" Type="http://schemas.openxmlformats.org/officeDocument/2006/relationships/customXml" Target="../ink/ink297.xml"/><Relationship Id="rId9" Type="http://schemas.openxmlformats.org/officeDocument/2006/relationships/image" Target="../media/image292.png"/><Relationship Id="rId13" Type="http://schemas.openxmlformats.org/officeDocument/2006/relationships/image" Target="../media/image294.png"/><Relationship Id="rId18" Type="http://schemas.openxmlformats.org/officeDocument/2006/relationships/customXml" Target="../ink/ink304.xml"/><Relationship Id="rId39" Type="http://schemas.openxmlformats.org/officeDocument/2006/relationships/customXml" Target="../ink/ink315.xml"/><Relationship Id="rId109" Type="http://schemas.openxmlformats.org/officeDocument/2006/relationships/image" Target="../media/image340.png"/><Relationship Id="rId34" Type="http://schemas.openxmlformats.org/officeDocument/2006/relationships/customXml" Target="../ink/ink312.xml"/><Relationship Id="rId50" Type="http://schemas.openxmlformats.org/officeDocument/2006/relationships/image" Target="../media/image311.png"/><Relationship Id="rId55" Type="http://schemas.openxmlformats.org/officeDocument/2006/relationships/customXml" Target="../ink/ink323.xml"/><Relationship Id="rId76" Type="http://schemas.openxmlformats.org/officeDocument/2006/relationships/customXml" Target="../ink/ink334.xml"/><Relationship Id="rId97" Type="http://schemas.openxmlformats.org/officeDocument/2006/relationships/image" Target="../media/image334.png"/><Relationship Id="rId104" Type="http://schemas.openxmlformats.org/officeDocument/2006/relationships/customXml" Target="../ink/ink348.xml"/><Relationship Id="rId7" Type="http://schemas.openxmlformats.org/officeDocument/2006/relationships/image" Target="../media/image291.png"/><Relationship Id="rId71" Type="http://schemas.openxmlformats.org/officeDocument/2006/relationships/image" Target="../media/image321.png"/><Relationship Id="rId92" Type="http://schemas.openxmlformats.org/officeDocument/2006/relationships/customXml" Target="../ink/ink342.xml"/><Relationship Id="rId2" Type="http://schemas.openxmlformats.org/officeDocument/2006/relationships/customXml" Target="../ink/ink296.xml"/><Relationship Id="rId29" Type="http://schemas.openxmlformats.org/officeDocument/2006/relationships/image" Target="../media/image301.png"/><Relationship Id="rId24" Type="http://schemas.openxmlformats.org/officeDocument/2006/relationships/customXml" Target="../ink/ink307.xml"/><Relationship Id="rId40" Type="http://schemas.openxmlformats.org/officeDocument/2006/relationships/image" Target="../media/image306.png"/><Relationship Id="rId45" Type="http://schemas.openxmlformats.org/officeDocument/2006/relationships/customXml" Target="../ink/ink318.xml"/><Relationship Id="rId66" Type="http://schemas.openxmlformats.org/officeDocument/2006/relationships/customXml" Target="../ink/ink329.xml"/><Relationship Id="rId87" Type="http://schemas.openxmlformats.org/officeDocument/2006/relationships/image" Target="../media/image329.png"/><Relationship Id="rId110" Type="http://schemas.openxmlformats.org/officeDocument/2006/relationships/customXml" Target="../ink/ink351.xml"/><Relationship Id="rId115" Type="http://schemas.openxmlformats.org/officeDocument/2006/relationships/image" Target="../media/image343.png"/><Relationship Id="rId61" Type="http://schemas.openxmlformats.org/officeDocument/2006/relationships/customXml" Target="../ink/ink326.xml"/><Relationship Id="rId82" Type="http://schemas.openxmlformats.org/officeDocument/2006/relationships/customXml" Target="../ink/ink337.xml"/><Relationship Id="rId19" Type="http://schemas.openxmlformats.org/officeDocument/2006/relationships/image" Target="../media/image54.png"/><Relationship Id="rId14" Type="http://schemas.openxmlformats.org/officeDocument/2006/relationships/customXml" Target="../ink/ink302.xml"/><Relationship Id="rId30" Type="http://schemas.openxmlformats.org/officeDocument/2006/relationships/customXml" Target="../ink/ink310.xml"/><Relationship Id="rId35" Type="http://schemas.openxmlformats.org/officeDocument/2006/relationships/customXml" Target="../ink/ink313.xml"/><Relationship Id="rId56" Type="http://schemas.openxmlformats.org/officeDocument/2006/relationships/image" Target="../media/image314.png"/><Relationship Id="rId77" Type="http://schemas.openxmlformats.org/officeDocument/2006/relationships/image" Target="../media/image324.png"/><Relationship Id="rId100" Type="http://schemas.openxmlformats.org/officeDocument/2006/relationships/customXml" Target="../ink/ink346.xml"/><Relationship Id="rId105" Type="http://schemas.openxmlformats.org/officeDocument/2006/relationships/image" Target="../media/image338.png"/><Relationship Id="rId8" Type="http://schemas.openxmlformats.org/officeDocument/2006/relationships/customXml" Target="../ink/ink299.xml"/><Relationship Id="rId51" Type="http://schemas.openxmlformats.org/officeDocument/2006/relationships/customXml" Target="../ink/ink321.xml"/><Relationship Id="rId72" Type="http://schemas.openxmlformats.org/officeDocument/2006/relationships/customXml" Target="../ink/ink332.xml"/><Relationship Id="rId93" Type="http://schemas.openxmlformats.org/officeDocument/2006/relationships/image" Target="../media/image332.png"/><Relationship Id="rId98" Type="http://schemas.openxmlformats.org/officeDocument/2006/relationships/customXml" Target="../ink/ink345.xml"/><Relationship Id="rId3" Type="http://schemas.openxmlformats.org/officeDocument/2006/relationships/image" Target="../media/image289.png"/><Relationship Id="rId25" Type="http://schemas.openxmlformats.org/officeDocument/2006/relationships/image" Target="../media/image299.png"/><Relationship Id="rId46" Type="http://schemas.openxmlformats.org/officeDocument/2006/relationships/image" Target="../media/image309.png"/><Relationship Id="rId67" Type="http://schemas.openxmlformats.org/officeDocument/2006/relationships/image" Target="../media/image319.png"/><Relationship Id="rId20" Type="http://schemas.openxmlformats.org/officeDocument/2006/relationships/customXml" Target="../ink/ink305.xml"/><Relationship Id="rId41" Type="http://schemas.openxmlformats.org/officeDocument/2006/relationships/customXml" Target="../ink/ink316.xml"/><Relationship Id="rId62" Type="http://schemas.openxmlformats.org/officeDocument/2006/relationships/image" Target="../media/image317.png"/><Relationship Id="rId83" Type="http://schemas.openxmlformats.org/officeDocument/2006/relationships/image" Target="../media/image327.png"/><Relationship Id="rId88" Type="http://schemas.openxmlformats.org/officeDocument/2006/relationships/customXml" Target="../ink/ink340.xml"/><Relationship Id="rId111" Type="http://schemas.openxmlformats.org/officeDocument/2006/relationships/image" Target="../media/image34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0.png"/><Relationship Id="rId21" Type="http://schemas.openxmlformats.org/officeDocument/2006/relationships/image" Target="../media/image353.png"/><Relationship Id="rId42" Type="http://schemas.openxmlformats.org/officeDocument/2006/relationships/customXml" Target="../ink/ink374.xml"/><Relationship Id="rId63" Type="http://schemas.openxmlformats.org/officeDocument/2006/relationships/image" Target="../media/image373.png"/><Relationship Id="rId84" Type="http://schemas.openxmlformats.org/officeDocument/2006/relationships/customXml" Target="../ink/ink395.xml"/><Relationship Id="rId138" Type="http://schemas.openxmlformats.org/officeDocument/2006/relationships/customXml" Target="../ink/ink422.xml"/><Relationship Id="rId159" Type="http://schemas.openxmlformats.org/officeDocument/2006/relationships/image" Target="../media/image421.png"/><Relationship Id="rId170" Type="http://schemas.openxmlformats.org/officeDocument/2006/relationships/image" Target="../media/image426.png"/><Relationship Id="rId191" Type="http://schemas.openxmlformats.org/officeDocument/2006/relationships/customXml" Target="../ink/ink449.xml"/><Relationship Id="rId205" Type="http://schemas.openxmlformats.org/officeDocument/2006/relationships/customXml" Target="../ink/ink456.xml"/><Relationship Id="rId226" Type="http://schemas.openxmlformats.org/officeDocument/2006/relationships/image" Target="../media/image454.png"/><Relationship Id="rId107" Type="http://schemas.openxmlformats.org/officeDocument/2006/relationships/image" Target="../media/image395.png"/><Relationship Id="rId11" Type="http://schemas.openxmlformats.org/officeDocument/2006/relationships/image" Target="../media/image348.png"/><Relationship Id="rId32" Type="http://schemas.openxmlformats.org/officeDocument/2006/relationships/customXml" Target="../ink/ink369.xml"/><Relationship Id="rId53" Type="http://schemas.openxmlformats.org/officeDocument/2006/relationships/image" Target="../media/image368.png"/><Relationship Id="rId74" Type="http://schemas.openxmlformats.org/officeDocument/2006/relationships/customXml" Target="../ink/ink390.xml"/><Relationship Id="rId128" Type="http://schemas.openxmlformats.org/officeDocument/2006/relationships/customXml" Target="../ink/ink417.xml"/><Relationship Id="rId149" Type="http://schemas.openxmlformats.org/officeDocument/2006/relationships/image" Target="../media/image416.png"/><Relationship Id="rId5" Type="http://schemas.openxmlformats.org/officeDocument/2006/relationships/image" Target="../media/image345.png"/><Relationship Id="rId95" Type="http://schemas.openxmlformats.org/officeDocument/2006/relationships/image" Target="../media/image389.png"/><Relationship Id="rId160" Type="http://schemas.openxmlformats.org/officeDocument/2006/relationships/customXml" Target="../ink/ink433.xml"/><Relationship Id="rId181" Type="http://schemas.openxmlformats.org/officeDocument/2006/relationships/customXml" Target="../ink/ink444.xml"/><Relationship Id="rId216" Type="http://schemas.openxmlformats.org/officeDocument/2006/relationships/image" Target="../media/image449.png"/><Relationship Id="rId237" Type="http://schemas.openxmlformats.org/officeDocument/2006/relationships/image" Target="../media/image459.png"/><Relationship Id="rId22" Type="http://schemas.openxmlformats.org/officeDocument/2006/relationships/customXml" Target="../ink/ink364.xml"/><Relationship Id="rId43" Type="http://schemas.openxmlformats.org/officeDocument/2006/relationships/image" Target="../media/image363.png"/><Relationship Id="rId64" Type="http://schemas.openxmlformats.org/officeDocument/2006/relationships/customXml" Target="../ink/ink385.xml"/><Relationship Id="rId118" Type="http://schemas.openxmlformats.org/officeDocument/2006/relationships/customXml" Target="../ink/ink412.xml"/><Relationship Id="rId139" Type="http://schemas.openxmlformats.org/officeDocument/2006/relationships/image" Target="../media/image411.png"/><Relationship Id="rId85" Type="http://schemas.openxmlformats.org/officeDocument/2006/relationships/image" Target="../media/image384.png"/><Relationship Id="rId150" Type="http://schemas.openxmlformats.org/officeDocument/2006/relationships/customXml" Target="../ink/ink428.xml"/><Relationship Id="rId171" Type="http://schemas.openxmlformats.org/officeDocument/2006/relationships/customXml" Target="../ink/ink439.xml"/><Relationship Id="rId192" Type="http://schemas.openxmlformats.org/officeDocument/2006/relationships/image" Target="../media/image437.png"/><Relationship Id="rId206" Type="http://schemas.openxmlformats.org/officeDocument/2006/relationships/image" Target="../media/image444.png"/><Relationship Id="rId227" Type="http://schemas.openxmlformats.org/officeDocument/2006/relationships/customXml" Target="../ink/ink467.xml"/><Relationship Id="rId12" Type="http://schemas.openxmlformats.org/officeDocument/2006/relationships/customXml" Target="../ink/ink359.xml"/><Relationship Id="rId33" Type="http://schemas.openxmlformats.org/officeDocument/2006/relationships/image" Target="../media/image358.png"/><Relationship Id="rId108" Type="http://schemas.openxmlformats.org/officeDocument/2006/relationships/customXml" Target="../ink/ink407.xml"/><Relationship Id="rId129" Type="http://schemas.openxmlformats.org/officeDocument/2006/relationships/image" Target="../media/image406.png"/><Relationship Id="rId54" Type="http://schemas.openxmlformats.org/officeDocument/2006/relationships/customXml" Target="../ink/ink380.xml"/><Relationship Id="rId75" Type="http://schemas.openxmlformats.org/officeDocument/2006/relationships/image" Target="../media/image379.png"/><Relationship Id="rId96" Type="http://schemas.openxmlformats.org/officeDocument/2006/relationships/customXml" Target="../ink/ink401.xml"/><Relationship Id="rId140" Type="http://schemas.openxmlformats.org/officeDocument/2006/relationships/customXml" Target="../ink/ink423.xml"/><Relationship Id="rId161" Type="http://schemas.openxmlformats.org/officeDocument/2006/relationships/image" Target="../media/image422.png"/><Relationship Id="rId182" Type="http://schemas.openxmlformats.org/officeDocument/2006/relationships/image" Target="../media/image432.png"/><Relationship Id="rId217" Type="http://schemas.openxmlformats.org/officeDocument/2006/relationships/customXml" Target="../ink/ink462.xml"/><Relationship Id="rId6" Type="http://schemas.openxmlformats.org/officeDocument/2006/relationships/customXml" Target="../ink/ink356.xml"/><Relationship Id="rId238" Type="http://schemas.openxmlformats.org/officeDocument/2006/relationships/customXml" Target="../ink/ink473.xml"/><Relationship Id="rId23" Type="http://schemas.openxmlformats.org/officeDocument/2006/relationships/image" Target="../media/image354.png"/><Relationship Id="rId119" Type="http://schemas.openxmlformats.org/officeDocument/2006/relationships/image" Target="../media/image401.png"/><Relationship Id="rId44" Type="http://schemas.openxmlformats.org/officeDocument/2006/relationships/customXml" Target="../ink/ink375.xml"/><Relationship Id="rId65" Type="http://schemas.openxmlformats.org/officeDocument/2006/relationships/image" Target="../media/image374.png"/><Relationship Id="rId86" Type="http://schemas.openxmlformats.org/officeDocument/2006/relationships/customXml" Target="../ink/ink396.xml"/><Relationship Id="rId130" Type="http://schemas.openxmlformats.org/officeDocument/2006/relationships/customXml" Target="../ink/ink418.xml"/><Relationship Id="rId151" Type="http://schemas.openxmlformats.org/officeDocument/2006/relationships/image" Target="../media/image417.png"/><Relationship Id="rId172" Type="http://schemas.openxmlformats.org/officeDocument/2006/relationships/image" Target="../media/image427.png"/><Relationship Id="rId193" Type="http://schemas.openxmlformats.org/officeDocument/2006/relationships/customXml" Target="../ink/ink450.xml"/><Relationship Id="rId207" Type="http://schemas.openxmlformats.org/officeDocument/2006/relationships/customXml" Target="../ink/ink457.xml"/><Relationship Id="rId228" Type="http://schemas.openxmlformats.org/officeDocument/2006/relationships/image" Target="../media/image455.png"/><Relationship Id="rId13" Type="http://schemas.openxmlformats.org/officeDocument/2006/relationships/image" Target="../media/image349.png"/><Relationship Id="rId109" Type="http://schemas.openxmlformats.org/officeDocument/2006/relationships/image" Target="../media/image396.png"/><Relationship Id="rId34" Type="http://schemas.openxmlformats.org/officeDocument/2006/relationships/customXml" Target="../ink/ink370.xml"/><Relationship Id="rId55" Type="http://schemas.openxmlformats.org/officeDocument/2006/relationships/image" Target="../media/image369.png"/><Relationship Id="rId76" Type="http://schemas.openxmlformats.org/officeDocument/2006/relationships/customXml" Target="../ink/ink391.xml"/><Relationship Id="rId97" Type="http://schemas.openxmlformats.org/officeDocument/2006/relationships/image" Target="../media/image390.png"/><Relationship Id="rId120" Type="http://schemas.openxmlformats.org/officeDocument/2006/relationships/customXml" Target="../ink/ink413.xml"/><Relationship Id="rId141" Type="http://schemas.openxmlformats.org/officeDocument/2006/relationships/image" Target="../media/image412.png"/><Relationship Id="rId7" Type="http://schemas.openxmlformats.org/officeDocument/2006/relationships/image" Target="../media/image346.png"/><Relationship Id="rId162" Type="http://schemas.openxmlformats.org/officeDocument/2006/relationships/customXml" Target="../ink/ink434.xml"/><Relationship Id="rId183" Type="http://schemas.openxmlformats.org/officeDocument/2006/relationships/customXml" Target="../ink/ink445.xml"/><Relationship Id="rId218" Type="http://schemas.openxmlformats.org/officeDocument/2006/relationships/image" Target="../media/image450.png"/><Relationship Id="rId239" Type="http://schemas.openxmlformats.org/officeDocument/2006/relationships/image" Target="../media/image460.png"/><Relationship Id="rId24" Type="http://schemas.openxmlformats.org/officeDocument/2006/relationships/customXml" Target="../ink/ink365.xml"/><Relationship Id="rId45" Type="http://schemas.openxmlformats.org/officeDocument/2006/relationships/image" Target="../media/image364.png"/><Relationship Id="rId66" Type="http://schemas.openxmlformats.org/officeDocument/2006/relationships/customXml" Target="../ink/ink386.xml"/><Relationship Id="rId87" Type="http://schemas.openxmlformats.org/officeDocument/2006/relationships/image" Target="../media/image385.png"/><Relationship Id="rId110" Type="http://schemas.openxmlformats.org/officeDocument/2006/relationships/customXml" Target="../ink/ink408.xml"/><Relationship Id="rId131" Type="http://schemas.openxmlformats.org/officeDocument/2006/relationships/image" Target="../media/image407.png"/><Relationship Id="rId152" Type="http://schemas.openxmlformats.org/officeDocument/2006/relationships/customXml" Target="../ink/ink429.xml"/><Relationship Id="rId173" Type="http://schemas.openxmlformats.org/officeDocument/2006/relationships/customXml" Target="../ink/ink440.xml"/><Relationship Id="rId194" Type="http://schemas.openxmlformats.org/officeDocument/2006/relationships/image" Target="../media/image438.png"/><Relationship Id="rId208" Type="http://schemas.openxmlformats.org/officeDocument/2006/relationships/image" Target="../media/image445.png"/><Relationship Id="rId229" Type="http://schemas.openxmlformats.org/officeDocument/2006/relationships/customXml" Target="../ink/ink468.xml"/><Relationship Id="rId240" Type="http://schemas.openxmlformats.org/officeDocument/2006/relationships/customXml" Target="../ink/ink474.xml"/><Relationship Id="rId14" Type="http://schemas.openxmlformats.org/officeDocument/2006/relationships/customXml" Target="../ink/ink360.xml"/><Relationship Id="rId35" Type="http://schemas.openxmlformats.org/officeDocument/2006/relationships/image" Target="../media/image359.png"/><Relationship Id="rId56" Type="http://schemas.openxmlformats.org/officeDocument/2006/relationships/customXml" Target="../ink/ink381.xml"/><Relationship Id="rId77" Type="http://schemas.openxmlformats.org/officeDocument/2006/relationships/image" Target="../media/image380.png"/><Relationship Id="rId100" Type="http://schemas.openxmlformats.org/officeDocument/2006/relationships/customXml" Target="../ink/ink403.xml"/><Relationship Id="rId8" Type="http://schemas.openxmlformats.org/officeDocument/2006/relationships/customXml" Target="../ink/ink357.xml"/><Relationship Id="rId98" Type="http://schemas.openxmlformats.org/officeDocument/2006/relationships/customXml" Target="../ink/ink402.xml"/><Relationship Id="rId121" Type="http://schemas.openxmlformats.org/officeDocument/2006/relationships/image" Target="../media/image402.png"/><Relationship Id="rId142" Type="http://schemas.openxmlformats.org/officeDocument/2006/relationships/customXml" Target="../ink/ink424.xml"/><Relationship Id="rId163" Type="http://schemas.openxmlformats.org/officeDocument/2006/relationships/customXml" Target="../ink/ink435.xml"/><Relationship Id="rId184" Type="http://schemas.openxmlformats.org/officeDocument/2006/relationships/image" Target="../media/image433.png"/><Relationship Id="rId219" Type="http://schemas.openxmlformats.org/officeDocument/2006/relationships/customXml" Target="../ink/ink463.xml"/><Relationship Id="rId230" Type="http://schemas.openxmlformats.org/officeDocument/2006/relationships/image" Target="../media/image456.png"/><Relationship Id="rId25" Type="http://schemas.openxmlformats.org/officeDocument/2006/relationships/image" Target="../media/image54.png"/><Relationship Id="rId46" Type="http://schemas.openxmlformats.org/officeDocument/2006/relationships/customXml" Target="../ink/ink376.xml"/><Relationship Id="rId67" Type="http://schemas.openxmlformats.org/officeDocument/2006/relationships/image" Target="../media/image375.png"/><Relationship Id="rId88" Type="http://schemas.openxmlformats.org/officeDocument/2006/relationships/customXml" Target="../ink/ink397.xml"/><Relationship Id="rId111" Type="http://schemas.openxmlformats.org/officeDocument/2006/relationships/image" Target="../media/image397.png"/><Relationship Id="rId132" Type="http://schemas.openxmlformats.org/officeDocument/2006/relationships/customXml" Target="../ink/ink419.xml"/><Relationship Id="rId153" Type="http://schemas.openxmlformats.org/officeDocument/2006/relationships/image" Target="../media/image418.png"/><Relationship Id="rId174" Type="http://schemas.openxmlformats.org/officeDocument/2006/relationships/image" Target="../media/image428.png"/><Relationship Id="rId195" Type="http://schemas.openxmlformats.org/officeDocument/2006/relationships/customXml" Target="../ink/ink451.xml"/><Relationship Id="rId209" Type="http://schemas.openxmlformats.org/officeDocument/2006/relationships/customXml" Target="../ink/ink458.xml"/><Relationship Id="rId220" Type="http://schemas.openxmlformats.org/officeDocument/2006/relationships/image" Target="../media/image451.png"/><Relationship Id="rId241" Type="http://schemas.openxmlformats.org/officeDocument/2006/relationships/image" Target="../media/image461.png"/><Relationship Id="rId15" Type="http://schemas.openxmlformats.org/officeDocument/2006/relationships/image" Target="../media/image350.png"/><Relationship Id="rId36" Type="http://schemas.openxmlformats.org/officeDocument/2006/relationships/customXml" Target="../ink/ink371.xml"/><Relationship Id="rId57" Type="http://schemas.openxmlformats.org/officeDocument/2006/relationships/image" Target="../media/image370.png"/><Relationship Id="rId10" Type="http://schemas.openxmlformats.org/officeDocument/2006/relationships/customXml" Target="../ink/ink358.xml"/><Relationship Id="rId31" Type="http://schemas.openxmlformats.org/officeDocument/2006/relationships/image" Target="../media/image357.png"/><Relationship Id="rId52" Type="http://schemas.openxmlformats.org/officeDocument/2006/relationships/customXml" Target="../ink/ink379.xml"/><Relationship Id="rId73" Type="http://schemas.openxmlformats.org/officeDocument/2006/relationships/image" Target="../media/image378.png"/><Relationship Id="rId78" Type="http://schemas.openxmlformats.org/officeDocument/2006/relationships/customXml" Target="../ink/ink392.xml"/><Relationship Id="rId94" Type="http://schemas.openxmlformats.org/officeDocument/2006/relationships/customXml" Target="../ink/ink400.xml"/><Relationship Id="rId99" Type="http://schemas.openxmlformats.org/officeDocument/2006/relationships/image" Target="../media/image391.png"/><Relationship Id="rId101" Type="http://schemas.openxmlformats.org/officeDocument/2006/relationships/image" Target="../media/image392.png"/><Relationship Id="rId122" Type="http://schemas.openxmlformats.org/officeDocument/2006/relationships/customXml" Target="../ink/ink414.xml"/><Relationship Id="rId143" Type="http://schemas.openxmlformats.org/officeDocument/2006/relationships/image" Target="../media/image413.png"/><Relationship Id="rId148" Type="http://schemas.openxmlformats.org/officeDocument/2006/relationships/customXml" Target="../ink/ink427.xml"/><Relationship Id="rId164" Type="http://schemas.openxmlformats.org/officeDocument/2006/relationships/image" Target="../media/image423.png"/><Relationship Id="rId169" Type="http://schemas.openxmlformats.org/officeDocument/2006/relationships/customXml" Target="../ink/ink438.xml"/><Relationship Id="rId185" Type="http://schemas.openxmlformats.org/officeDocument/2006/relationships/customXml" Target="../ink/ink446.xml"/><Relationship Id="rId4" Type="http://schemas.openxmlformats.org/officeDocument/2006/relationships/customXml" Target="../ink/ink355.xml"/><Relationship Id="rId9" Type="http://schemas.openxmlformats.org/officeDocument/2006/relationships/image" Target="../media/image347.png"/><Relationship Id="rId180" Type="http://schemas.openxmlformats.org/officeDocument/2006/relationships/image" Target="../media/image431.png"/><Relationship Id="rId210" Type="http://schemas.openxmlformats.org/officeDocument/2006/relationships/image" Target="../media/image446.png"/><Relationship Id="rId215" Type="http://schemas.openxmlformats.org/officeDocument/2006/relationships/customXml" Target="../ink/ink461.xml"/><Relationship Id="rId236" Type="http://schemas.openxmlformats.org/officeDocument/2006/relationships/customXml" Target="../ink/ink472.xml"/><Relationship Id="rId26" Type="http://schemas.openxmlformats.org/officeDocument/2006/relationships/customXml" Target="../ink/ink366.xml"/><Relationship Id="rId231" Type="http://schemas.openxmlformats.org/officeDocument/2006/relationships/customXml" Target="../ink/ink469.xml"/><Relationship Id="rId47" Type="http://schemas.openxmlformats.org/officeDocument/2006/relationships/image" Target="../media/image365.png"/><Relationship Id="rId68" Type="http://schemas.openxmlformats.org/officeDocument/2006/relationships/customXml" Target="../ink/ink387.xml"/><Relationship Id="rId89" Type="http://schemas.openxmlformats.org/officeDocument/2006/relationships/image" Target="../media/image386.png"/><Relationship Id="rId112" Type="http://schemas.openxmlformats.org/officeDocument/2006/relationships/customXml" Target="../ink/ink409.xml"/><Relationship Id="rId133" Type="http://schemas.openxmlformats.org/officeDocument/2006/relationships/image" Target="../media/image408.png"/><Relationship Id="rId154" Type="http://schemas.openxmlformats.org/officeDocument/2006/relationships/customXml" Target="../ink/ink430.xml"/><Relationship Id="rId175" Type="http://schemas.openxmlformats.org/officeDocument/2006/relationships/customXml" Target="../ink/ink441.xml"/><Relationship Id="rId196" Type="http://schemas.openxmlformats.org/officeDocument/2006/relationships/image" Target="../media/image439.png"/><Relationship Id="rId200" Type="http://schemas.openxmlformats.org/officeDocument/2006/relationships/image" Target="../media/image441.png"/><Relationship Id="rId16" Type="http://schemas.openxmlformats.org/officeDocument/2006/relationships/customXml" Target="../ink/ink361.xml"/><Relationship Id="rId221" Type="http://schemas.openxmlformats.org/officeDocument/2006/relationships/customXml" Target="../ink/ink464.xml"/><Relationship Id="rId242" Type="http://schemas.openxmlformats.org/officeDocument/2006/relationships/customXml" Target="../ink/ink475.xml"/><Relationship Id="rId37" Type="http://schemas.openxmlformats.org/officeDocument/2006/relationships/image" Target="../media/image360.png"/><Relationship Id="rId58" Type="http://schemas.openxmlformats.org/officeDocument/2006/relationships/customXml" Target="../ink/ink382.xml"/><Relationship Id="rId79" Type="http://schemas.openxmlformats.org/officeDocument/2006/relationships/image" Target="../media/image381.png"/><Relationship Id="rId102" Type="http://schemas.openxmlformats.org/officeDocument/2006/relationships/customXml" Target="../ink/ink404.xml"/><Relationship Id="rId123" Type="http://schemas.openxmlformats.org/officeDocument/2006/relationships/image" Target="../media/image403.png"/><Relationship Id="rId144" Type="http://schemas.openxmlformats.org/officeDocument/2006/relationships/customXml" Target="../ink/ink425.xml"/><Relationship Id="rId90" Type="http://schemas.openxmlformats.org/officeDocument/2006/relationships/customXml" Target="../ink/ink398.xml"/><Relationship Id="rId165" Type="http://schemas.openxmlformats.org/officeDocument/2006/relationships/customXml" Target="../ink/ink436.xml"/><Relationship Id="rId186" Type="http://schemas.openxmlformats.org/officeDocument/2006/relationships/image" Target="../media/image434.png"/><Relationship Id="rId211" Type="http://schemas.openxmlformats.org/officeDocument/2006/relationships/customXml" Target="../ink/ink459.xml"/><Relationship Id="rId232" Type="http://schemas.openxmlformats.org/officeDocument/2006/relationships/customXml" Target="../ink/ink470.xml"/><Relationship Id="rId27" Type="http://schemas.openxmlformats.org/officeDocument/2006/relationships/image" Target="../media/image355.png"/><Relationship Id="rId48" Type="http://schemas.openxmlformats.org/officeDocument/2006/relationships/customXml" Target="../ink/ink377.xml"/><Relationship Id="rId69" Type="http://schemas.openxmlformats.org/officeDocument/2006/relationships/image" Target="../media/image376.png"/><Relationship Id="rId113" Type="http://schemas.openxmlformats.org/officeDocument/2006/relationships/image" Target="../media/image398.png"/><Relationship Id="rId134" Type="http://schemas.openxmlformats.org/officeDocument/2006/relationships/customXml" Target="../ink/ink420.xml"/><Relationship Id="rId80" Type="http://schemas.openxmlformats.org/officeDocument/2006/relationships/customXml" Target="../ink/ink393.xml"/><Relationship Id="rId155" Type="http://schemas.openxmlformats.org/officeDocument/2006/relationships/image" Target="../media/image419.png"/><Relationship Id="rId176" Type="http://schemas.openxmlformats.org/officeDocument/2006/relationships/image" Target="../media/image429.png"/><Relationship Id="rId197" Type="http://schemas.openxmlformats.org/officeDocument/2006/relationships/customXml" Target="../ink/ink452.xml"/><Relationship Id="rId201" Type="http://schemas.openxmlformats.org/officeDocument/2006/relationships/customXml" Target="../ink/ink454.xml"/><Relationship Id="rId222" Type="http://schemas.openxmlformats.org/officeDocument/2006/relationships/image" Target="../media/image452.png"/><Relationship Id="rId243" Type="http://schemas.openxmlformats.org/officeDocument/2006/relationships/image" Target="../media/image462.png"/><Relationship Id="rId17" Type="http://schemas.openxmlformats.org/officeDocument/2006/relationships/image" Target="../media/image351.png"/><Relationship Id="rId38" Type="http://schemas.openxmlformats.org/officeDocument/2006/relationships/customXml" Target="../ink/ink372.xml"/><Relationship Id="rId59" Type="http://schemas.openxmlformats.org/officeDocument/2006/relationships/image" Target="../media/image371.png"/><Relationship Id="rId103" Type="http://schemas.openxmlformats.org/officeDocument/2006/relationships/image" Target="../media/image393.png"/><Relationship Id="rId124" Type="http://schemas.openxmlformats.org/officeDocument/2006/relationships/customXml" Target="../ink/ink415.xml"/><Relationship Id="rId70" Type="http://schemas.openxmlformats.org/officeDocument/2006/relationships/customXml" Target="../ink/ink388.xml"/><Relationship Id="rId91" Type="http://schemas.openxmlformats.org/officeDocument/2006/relationships/image" Target="../media/image387.png"/><Relationship Id="rId145" Type="http://schemas.openxmlformats.org/officeDocument/2006/relationships/image" Target="../media/image414.png"/><Relationship Id="rId166" Type="http://schemas.openxmlformats.org/officeDocument/2006/relationships/image" Target="../media/image424.png"/><Relationship Id="rId187" Type="http://schemas.openxmlformats.org/officeDocument/2006/relationships/customXml" Target="../ink/ink447.xml"/><Relationship Id="rId1" Type="http://schemas.openxmlformats.org/officeDocument/2006/relationships/slideLayout" Target="../slideLayouts/slideLayout9.xml"/><Relationship Id="rId212" Type="http://schemas.openxmlformats.org/officeDocument/2006/relationships/image" Target="../media/image447.png"/><Relationship Id="rId233" Type="http://schemas.openxmlformats.org/officeDocument/2006/relationships/image" Target="../media/image457.png"/><Relationship Id="rId28" Type="http://schemas.openxmlformats.org/officeDocument/2006/relationships/customXml" Target="../ink/ink367.xml"/><Relationship Id="rId49" Type="http://schemas.openxmlformats.org/officeDocument/2006/relationships/image" Target="../media/image366.png"/><Relationship Id="rId114" Type="http://schemas.openxmlformats.org/officeDocument/2006/relationships/customXml" Target="../ink/ink410.xml"/><Relationship Id="rId60" Type="http://schemas.openxmlformats.org/officeDocument/2006/relationships/customXml" Target="../ink/ink383.xml"/><Relationship Id="rId81" Type="http://schemas.openxmlformats.org/officeDocument/2006/relationships/image" Target="../media/image382.png"/><Relationship Id="rId135" Type="http://schemas.openxmlformats.org/officeDocument/2006/relationships/image" Target="../media/image409.png"/><Relationship Id="rId156" Type="http://schemas.openxmlformats.org/officeDocument/2006/relationships/customXml" Target="../ink/ink431.xml"/><Relationship Id="rId177" Type="http://schemas.openxmlformats.org/officeDocument/2006/relationships/customXml" Target="../ink/ink442.xml"/><Relationship Id="rId198" Type="http://schemas.openxmlformats.org/officeDocument/2006/relationships/image" Target="../media/image440.png"/><Relationship Id="rId202" Type="http://schemas.openxmlformats.org/officeDocument/2006/relationships/image" Target="../media/image442.png"/><Relationship Id="rId223" Type="http://schemas.openxmlformats.org/officeDocument/2006/relationships/customXml" Target="../ink/ink465.xml"/><Relationship Id="rId244" Type="http://schemas.openxmlformats.org/officeDocument/2006/relationships/customXml" Target="../ink/ink476.xml"/><Relationship Id="rId18" Type="http://schemas.openxmlformats.org/officeDocument/2006/relationships/customXml" Target="../ink/ink362.xml"/><Relationship Id="rId39" Type="http://schemas.openxmlformats.org/officeDocument/2006/relationships/image" Target="../media/image361.png"/><Relationship Id="rId50" Type="http://schemas.openxmlformats.org/officeDocument/2006/relationships/customXml" Target="../ink/ink378.xml"/><Relationship Id="rId104" Type="http://schemas.openxmlformats.org/officeDocument/2006/relationships/customXml" Target="../ink/ink405.xml"/><Relationship Id="rId125" Type="http://schemas.openxmlformats.org/officeDocument/2006/relationships/image" Target="../media/image404.png"/><Relationship Id="rId146" Type="http://schemas.openxmlformats.org/officeDocument/2006/relationships/customXml" Target="../ink/ink426.xml"/><Relationship Id="rId167" Type="http://schemas.openxmlformats.org/officeDocument/2006/relationships/customXml" Target="../ink/ink437.xml"/><Relationship Id="rId188" Type="http://schemas.openxmlformats.org/officeDocument/2006/relationships/image" Target="../media/image435.png"/><Relationship Id="rId71" Type="http://schemas.openxmlformats.org/officeDocument/2006/relationships/image" Target="../media/image377.png"/><Relationship Id="rId92" Type="http://schemas.openxmlformats.org/officeDocument/2006/relationships/customXml" Target="../ink/ink399.xml"/><Relationship Id="rId213" Type="http://schemas.openxmlformats.org/officeDocument/2006/relationships/customXml" Target="../ink/ink460.xml"/><Relationship Id="rId234" Type="http://schemas.openxmlformats.org/officeDocument/2006/relationships/customXml" Target="../ink/ink471.xml"/><Relationship Id="rId2" Type="http://schemas.openxmlformats.org/officeDocument/2006/relationships/customXml" Target="../ink/ink354.xml"/><Relationship Id="rId29" Type="http://schemas.openxmlformats.org/officeDocument/2006/relationships/image" Target="../media/image356.png"/><Relationship Id="rId40" Type="http://schemas.openxmlformats.org/officeDocument/2006/relationships/customXml" Target="../ink/ink373.xml"/><Relationship Id="rId115" Type="http://schemas.openxmlformats.org/officeDocument/2006/relationships/image" Target="../media/image399.png"/><Relationship Id="rId136" Type="http://schemas.openxmlformats.org/officeDocument/2006/relationships/customXml" Target="../ink/ink421.xml"/><Relationship Id="rId157" Type="http://schemas.openxmlformats.org/officeDocument/2006/relationships/image" Target="../media/image420.png"/><Relationship Id="rId178" Type="http://schemas.openxmlformats.org/officeDocument/2006/relationships/image" Target="../media/image430.png"/><Relationship Id="rId61" Type="http://schemas.openxmlformats.org/officeDocument/2006/relationships/image" Target="../media/image372.png"/><Relationship Id="rId82" Type="http://schemas.openxmlformats.org/officeDocument/2006/relationships/customXml" Target="../ink/ink394.xml"/><Relationship Id="rId199" Type="http://schemas.openxmlformats.org/officeDocument/2006/relationships/customXml" Target="../ink/ink453.xml"/><Relationship Id="rId203" Type="http://schemas.openxmlformats.org/officeDocument/2006/relationships/customXml" Target="../ink/ink455.xml"/><Relationship Id="rId19" Type="http://schemas.openxmlformats.org/officeDocument/2006/relationships/image" Target="../media/image352.png"/><Relationship Id="rId224" Type="http://schemas.openxmlformats.org/officeDocument/2006/relationships/image" Target="../media/image453.png"/><Relationship Id="rId245" Type="http://schemas.openxmlformats.org/officeDocument/2006/relationships/image" Target="../media/image463.png"/><Relationship Id="rId30" Type="http://schemas.openxmlformats.org/officeDocument/2006/relationships/customXml" Target="../ink/ink368.xml"/><Relationship Id="rId105" Type="http://schemas.openxmlformats.org/officeDocument/2006/relationships/image" Target="../media/image394.png"/><Relationship Id="rId126" Type="http://schemas.openxmlformats.org/officeDocument/2006/relationships/customXml" Target="../ink/ink416.xml"/><Relationship Id="rId147" Type="http://schemas.openxmlformats.org/officeDocument/2006/relationships/image" Target="../media/image415.png"/><Relationship Id="rId168" Type="http://schemas.openxmlformats.org/officeDocument/2006/relationships/image" Target="../media/image425.png"/><Relationship Id="rId51" Type="http://schemas.openxmlformats.org/officeDocument/2006/relationships/image" Target="../media/image367.png"/><Relationship Id="rId72" Type="http://schemas.openxmlformats.org/officeDocument/2006/relationships/customXml" Target="../ink/ink389.xml"/><Relationship Id="rId93" Type="http://schemas.openxmlformats.org/officeDocument/2006/relationships/image" Target="../media/image388.png"/><Relationship Id="rId189" Type="http://schemas.openxmlformats.org/officeDocument/2006/relationships/customXml" Target="../ink/ink448.xml"/><Relationship Id="rId3" Type="http://schemas.openxmlformats.org/officeDocument/2006/relationships/image" Target="../media/image344.png"/><Relationship Id="rId214" Type="http://schemas.openxmlformats.org/officeDocument/2006/relationships/image" Target="../media/image448.png"/><Relationship Id="rId235" Type="http://schemas.openxmlformats.org/officeDocument/2006/relationships/image" Target="../media/image458.png"/><Relationship Id="rId116" Type="http://schemas.openxmlformats.org/officeDocument/2006/relationships/customXml" Target="../ink/ink411.xml"/><Relationship Id="rId137" Type="http://schemas.openxmlformats.org/officeDocument/2006/relationships/image" Target="../media/image410.png"/><Relationship Id="rId158" Type="http://schemas.openxmlformats.org/officeDocument/2006/relationships/customXml" Target="../ink/ink432.xml"/><Relationship Id="rId20" Type="http://schemas.openxmlformats.org/officeDocument/2006/relationships/customXml" Target="../ink/ink363.xml"/><Relationship Id="rId41" Type="http://schemas.openxmlformats.org/officeDocument/2006/relationships/image" Target="../media/image362.png"/><Relationship Id="rId62" Type="http://schemas.openxmlformats.org/officeDocument/2006/relationships/customXml" Target="../ink/ink384.xml"/><Relationship Id="rId83" Type="http://schemas.openxmlformats.org/officeDocument/2006/relationships/image" Target="../media/image383.png"/><Relationship Id="rId179" Type="http://schemas.openxmlformats.org/officeDocument/2006/relationships/customXml" Target="../ink/ink443.xml"/><Relationship Id="rId190" Type="http://schemas.openxmlformats.org/officeDocument/2006/relationships/image" Target="../media/image436.png"/><Relationship Id="rId204" Type="http://schemas.openxmlformats.org/officeDocument/2006/relationships/image" Target="../media/image443.png"/><Relationship Id="rId225" Type="http://schemas.openxmlformats.org/officeDocument/2006/relationships/customXml" Target="../ink/ink466.xml"/><Relationship Id="rId106" Type="http://schemas.openxmlformats.org/officeDocument/2006/relationships/customXml" Target="../ink/ink406.xml"/><Relationship Id="rId127" Type="http://schemas.openxmlformats.org/officeDocument/2006/relationships/image" Target="../media/image405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9.xml"/><Relationship Id="rId21" Type="http://schemas.openxmlformats.org/officeDocument/2006/relationships/image" Target="../media/image472.png"/><Relationship Id="rId42" Type="http://schemas.openxmlformats.org/officeDocument/2006/relationships/customXml" Target="../ink/ink497.xml"/><Relationship Id="rId47" Type="http://schemas.openxmlformats.org/officeDocument/2006/relationships/image" Target="../media/image485.png"/><Relationship Id="rId63" Type="http://schemas.openxmlformats.org/officeDocument/2006/relationships/image" Target="../media/image493.png"/><Relationship Id="rId68" Type="http://schemas.openxmlformats.org/officeDocument/2006/relationships/customXml" Target="../ink/ink510.xml"/><Relationship Id="rId16" Type="http://schemas.openxmlformats.org/officeDocument/2006/relationships/customXml" Target="../ink/ink484.xml"/><Relationship Id="rId11" Type="http://schemas.openxmlformats.org/officeDocument/2006/relationships/image" Target="../media/image468.png"/><Relationship Id="rId32" Type="http://schemas.openxmlformats.org/officeDocument/2006/relationships/customXml" Target="../ink/ink492.xml"/><Relationship Id="rId37" Type="http://schemas.openxmlformats.org/officeDocument/2006/relationships/image" Target="../media/image480.png"/><Relationship Id="rId53" Type="http://schemas.openxmlformats.org/officeDocument/2006/relationships/image" Target="../media/image488.png"/><Relationship Id="rId58" Type="http://schemas.openxmlformats.org/officeDocument/2006/relationships/customXml" Target="../ink/ink505.xml"/><Relationship Id="rId74" Type="http://schemas.openxmlformats.org/officeDocument/2006/relationships/customXml" Target="../ink/ink513.xml"/><Relationship Id="rId79" Type="http://schemas.openxmlformats.org/officeDocument/2006/relationships/image" Target="../media/image501.png"/><Relationship Id="rId5" Type="http://schemas.openxmlformats.org/officeDocument/2006/relationships/image" Target="../media/image465.png"/><Relationship Id="rId61" Type="http://schemas.openxmlformats.org/officeDocument/2006/relationships/image" Target="../media/image492.png"/><Relationship Id="rId82" Type="http://schemas.openxmlformats.org/officeDocument/2006/relationships/customXml" Target="../ink/ink517.xml"/><Relationship Id="rId19" Type="http://schemas.openxmlformats.org/officeDocument/2006/relationships/image" Target="../media/image471.png"/><Relationship Id="rId14" Type="http://schemas.openxmlformats.org/officeDocument/2006/relationships/customXml" Target="../ink/ink483.xml"/><Relationship Id="rId22" Type="http://schemas.openxmlformats.org/officeDocument/2006/relationships/customXml" Target="../ink/ink487.xml"/><Relationship Id="rId27" Type="http://schemas.openxmlformats.org/officeDocument/2006/relationships/image" Target="../media/image475.png"/><Relationship Id="rId30" Type="http://schemas.openxmlformats.org/officeDocument/2006/relationships/customXml" Target="../ink/ink491.xml"/><Relationship Id="rId35" Type="http://schemas.openxmlformats.org/officeDocument/2006/relationships/image" Target="../media/image479.png"/><Relationship Id="rId43" Type="http://schemas.openxmlformats.org/officeDocument/2006/relationships/image" Target="../media/image483.png"/><Relationship Id="rId48" Type="http://schemas.openxmlformats.org/officeDocument/2006/relationships/customXml" Target="../ink/ink500.xml"/><Relationship Id="rId56" Type="http://schemas.openxmlformats.org/officeDocument/2006/relationships/customXml" Target="../ink/ink504.xml"/><Relationship Id="rId64" Type="http://schemas.openxmlformats.org/officeDocument/2006/relationships/customXml" Target="../ink/ink508.xml"/><Relationship Id="rId69" Type="http://schemas.openxmlformats.org/officeDocument/2006/relationships/image" Target="../media/image496.png"/><Relationship Id="rId77" Type="http://schemas.openxmlformats.org/officeDocument/2006/relationships/image" Target="../media/image500.png"/><Relationship Id="rId8" Type="http://schemas.openxmlformats.org/officeDocument/2006/relationships/customXml" Target="../ink/ink480.xml"/><Relationship Id="rId51" Type="http://schemas.openxmlformats.org/officeDocument/2006/relationships/image" Target="../media/image487.png"/><Relationship Id="rId72" Type="http://schemas.openxmlformats.org/officeDocument/2006/relationships/customXml" Target="../ink/ink512.xml"/><Relationship Id="rId80" Type="http://schemas.openxmlformats.org/officeDocument/2006/relationships/customXml" Target="../ink/ink516.xml"/><Relationship Id="rId3" Type="http://schemas.openxmlformats.org/officeDocument/2006/relationships/image" Target="../media/image464.png"/><Relationship Id="rId12" Type="http://schemas.openxmlformats.org/officeDocument/2006/relationships/customXml" Target="../ink/ink482.xml"/><Relationship Id="rId17" Type="http://schemas.openxmlformats.org/officeDocument/2006/relationships/image" Target="../media/image470.png"/><Relationship Id="rId25" Type="http://schemas.openxmlformats.org/officeDocument/2006/relationships/image" Target="../media/image474.png"/><Relationship Id="rId33" Type="http://schemas.openxmlformats.org/officeDocument/2006/relationships/image" Target="../media/image478.png"/><Relationship Id="rId38" Type="http://schemas.openxmlformats.org/officeDocument/2006/relationships/customXml" Target="../ink/ink495.xml"/><Relationship Id="rId46" Type="http://schemas.openxmlformats.org/officeDocument/2006/relationships/customXml" Target="../ink/ink499.xml"/><Relationship Id="rId59" Type="http://schemas.openxmlformats.org/officeDocument/2006/relationships/image" Target="../media/image491.png"/><Relationship Id="rId67" Type="http://schemas.openxmlformats.org/officeDocument/2006/relationships/image" Target="../media/image495.png"/><Relationship Id="rId20" Type="http://schemas.openxmlformats.org/officeDocument/2006/relationships/customXml" Target="../ink/ink486.xml"/><Relationship Id="rId41" Type="http://schemas.openxmlformats.org/officeDocument/2006/relationships/image" Target="../media/image482.png"/><Relationship Id="rId54" Type="http://schemas.openxmlformats.org/officeDocument/2006/relationships/customXml" Target="../ink/ink503.xml"/><Relationship Id="rId62" Type="http://schemas.openxmlformats.org/officeDocument/2006/relationships/customXml" Target="../ink/ink507.xml"/><Relationship Id="rId70" Type="http://schemas.openxmlformats.org/officeDocument/2006/relationships/customXml" Target="../ink/ink511.xml"/><Relationship Id="rId75" Type="http://schemas.openxmlformats.org/officeDocument/2006/relationships/image" Target="../media/image499.png"/><Relationship Id="rId83" Type="http://schemas.openxmlformats.org/officeDocument/2006/relationships/image" Target="../media/image50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79.xml"/><Relationship Id="rId15" Type="http://schemas.openxmlformats.org/officeDocument/2006/relationships/image" Target="../media/image469.png"/><Relationship Id="rId23" Type="http://schemas.openxmlformats.org/officeDocument/2006/relationships/image" Target="../media/image473.png"/><Relationship Id="rId28" Type="http://schemas.openxmlformats.org/officeDocument/2006/relationships/customXml" Target="../ink/ink490.xml"/><Relationship Id="rId36" Type="http://schemas.openxmlformats.org/officeDocument/2006/relationships/customXml" Target="../ink/ink494.xml"/><Relationship Id="rId49" Type="http://schemas.openxmlformats.org/officeDocument/2006/relationships/image" Target="../media/image486.png"/><Relationship Id="rId57" Type="http://schemas.openxmlformats.org/officeDocument/2006/relationships/image" Target="../media/image490.png"/><Relationship Id="rId10" Type="http://schemas.openxmlformats.org/officeDocument/2006/relationships/customXml" Target="../ink/ink481.xml"/><Relationship Id="rId31" Type="http://schemas.openxmlformats.org/officeDocument/2006/relationships/image" Target="../media/image477.png"/><Relationship Id="rId44" Type="http://schemas.openxmlformats.org/officeDocument/2006/relationships/customXml" Target="../ink/ink498.xml"/><Relationship Id="rId52" Type="http://schemas.openxmlformats.org/officeDocument/2006/relationships/customXml" Target="../ink/ink502.xml"/><Relationship Id="rId60" Type="http://schemas.openxmlformats.org/officeDocument/2006/relationships/customXml" Target="../ink/ink506.xml"/><Relationship Id="rId65" Type="http://schemas.openxmlformats.org/officeDocument/2006/relationships/image" Target="../media/image494.png"/><Relationship Id="rId73" Type="http://schemas.openxmlformats.org/officeDocument/2006/relationships/image" Target="../media/image498.png"/><Relationship Id="rId78" Type="http://schemas.openxmlformats.org/officeDocument/2006/relationships/customXml" Target="../ink/ink515.xml"/><Relationship Id="rId81" Type="http://schemas.openxmlformats.org/officeDocument/2006/relationships/image" Target="../media/image502.png"/><Relationship Id="rId4" Type="http://schemas.openxmlformats.org/officeDocument/2006/relationships/customXml" Target="../ink/ink478.xml"/><Relationship Id="rId9" Type="http://schemas.openxmlformats.org/officeDocument/2006/relationships/image" Target="../media/image467.png"/><Relationship Id="rId13" Type="http://schemas.openxmlformats.org/officeDocument/2006/relationships/image" Target="../media/image54.png"/><Relationship Id="rId18" Type="http://schemas.openxmlformats.org/officeDocument/2006/relationships/customXml" Target="../ink/ink485.xml"/><Relationship Id="rId39" Type="http://schemas.openxmlformats.org/officeDocument/2006/relationships/image" Target="../media/image481.png"/><Relationship Id="rId34" Type="http://schemas.openxmlformats.org/officeDocument/2006/relationships/customXml" Target="../ink/ink493.xml"/><Relationship Id="rId50" Type="http://schemas.openxmlformats.org/officeDocument/2006/relationships/customXml" Target="../ink/ink501.xml"/><Relationship Id="rId55" Type="http://schemas.openxmlformats.org/officeDocument/2006/relationships/image" Target="../media/image489.png"/><Relationship Id="rId76" Type="http://schemas.openxmlformats.org/officeDocument/2006/relationships/customXml" Target="../ink/ink514.xml"/><Relationship Id="rId7" Type="http://schemas.openxmlformats.org/officeDocument/2006/relationships/image" Target="../media/image466.png"/><Relationship Id="rId71" Type="http://schemas.openxmlformats.org/officeDocument/2006/relationships/image" Target="../media/image497.png"/><Relationship Id="rId2" Type="http://schemas.openxmlformats.org/officeDocument/2006/relationships/customXml" Target="../ink/ink477.xml"/><Relationship Id="rId29" Type="http://schemas.openxmlformats.org/officeDocument/2006/relationships/image" Target="../media/image476.png"/><Relationship Id="rId24" Type="http://schemas.openxmlformats.org/officeDocument/2006/relationships/customXml" Target="../ink/ink488.xml"/><Relationship Id="rId40" Type="http://schemas.openxmlformats.org/officeDocument/2006/relationships/customXml" Target="../ink/ink496.xml"/><Relationship Id="rId45" Type="http://schemas.openxmlformats.org/officeDocument/2006/relationships/image" Target="../media/image484.png"/><Relationship Id="rId66" Type="http://schemas.openxmlformats.org/officeDocument/2006/relationships/customXml" Target="../ink/ink509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513.png"/><Relationship Id="rId42" Type="http://schemas.openxmlformats.org/officeDocument/2006/relationships/customXml" Target="../ink/ink538.xml"/><Relationship Id="rId63" Type="http://schemas.openxmlformats.org/officeDocument/2006/relationships/image" Target="../media/image534.png"/><Relationship Id="rId84" Type="http://schemas.openxmlformats.org/officeDocument/2006/relationships/customXml" Target="../ink/ink559.xml"/><Relationship Id="rId138" Type="http://schemas.openxmlformats.org/officeDocument/2006/relationships/image" Target="../media/image570.png"/><Relationship Id="rId159" Type="http://schemas.openxmlformats.org/officeDocument/2006/relationships/customXml" Target="../ink/ink597.xml"/><Relationship Id="rId170" Type="http://schemas.openxmlformats.org/officeDocument/2006/relationships/image" Target="../media/image586.png"/><Relationship Id="rId191" Type="http://schemas.openxmlformats.org/officeDocument/2006/relationships/customXml" Target="../ink/ink613.xml"/><Relationship Id="rId205" Type="http://schemas.openxmlformats.org/officeDocument/2006/relationships/customXml" Target="../ink/ink620.xml"/><Relationship Id="rId226" Type="http://schemas.openxmlformats.org/officeDocument/2006/relationships/image" Target="../media/image614.png"/><Relationship Id="rId247" Type="http://schemas.openxmlformats.org/officeDocument/2006/relationships/customXml" Target="../ink/ink641.xml"/><Relationship Id="rId107" Type="http://schemas.openxmlformats.org/officeDocument/2006/relationships/image" Target="../media/image555.png"/><Relationship Id="rId11" Type="http://schemas.openxmlformats.org/officeDocument/2006/relationships/image" Target="../media/image508.png"/><Relationship Id="rId32" Type="http://schemas.openxmlformats.org/officeDocument/2006/relationships/customXml" Target="../ink/ink533.xml"/><Relationship Id="rId53" Type="http://schemas.openxmlformats.org/officeDocument/2006/relationships/image" Target="../media/image529.png"/><Relationship Id="rId74" Type="http://schemas.openxmlformats.org/officeDocument/2006/relationships/customXml" Target="../ink/ink554.xml"/><Relationship Id="rId128" Type="http://schemas.openxmlformats.org/officeDocument/2006/relationships/image" Target="../media/image565.png"/><Relationship Id="rId149" Type="http://schemas.openxmlformats.org/officeDocument/2006/relationships/customXml" Target="../ink/ink592.xml"/><Relationship Id="rId5" Type="http://schemas.openxmlformats.org/officeDocument/2006/relationships/image" Target="../media/image505.png"/><Relationship Id="rId95" Type="http://schemas.openxmlformats.org/officeDocument/2006/relationships/image" Target="../media/image549.png"/><Relationship Id="rId160" Type="http://schemas.openxmlformats.org/officeDocument/2006/relationships/image" Target="../media/image581.png"/><Relationship Id="rId181" Type="http://schemas.openxmlformats.org/officeDocument/2006/relationships/customXml" Target="../ink/ink608.xml"/><Relationship Id="rId216" Type="http://schemas.openxmlformats.org/officeDocument/2006/relationships/image" Target="../media/image609.png"/><Relationship Id="rId237" Type="http://schemas.openxmlformats.org/officeDocument/2006/relationships/customXml" Target="../ink/ink636.xml"/><Relationship Id="rId258" Type="http://schemas.openxmlformats.org/officeDocument/2006/relationships/image" Target="../media/image630.png"/><Relationship Id="rId22" Type="http://schemas.openxmlformats.org/officeDocument/2006/relationships/customXml" Target="../ink/ink528.xml"/><Relationship Id="rId43" Type="http://schemas.openxmlformats.org/officeDocument/2006/relationships/image" Target="../media/image524.png"/><Relationship Id="rId64" Type="http://schemas.openxmlformats.org/officeDocument/2006/relationships/customXml" Target="../ink/ink549.xml"/><Relationship Id="rId118" Type="http://schemas.openxmlformats.org/officeDocument/2006/relationships/customXml" Target="../ink/ink576.xml"/><Relationship Id="rId139" Type="http://schemas.openxmlformats.org/officeDocument/2006/relationships/customXml" Target="../ink/ink587.xml"/><Relationship Id="rId85" Type="http://schemas.openxmlformats.org/officeDocument/2006/relationships/image" Target="../media/image545.png"/><Relationship Id="rId150" Type="http://schemas.openxmlformats.org/officeDocument/2006/relationships/image" Target="../media/image576.png"/><Relationship Id="rId171" Type="http://schemas.openxmlformats.org/officeDocument/2006/relationships/customXml" Target="../ink/ink603.xml"/><Relationship Id="rId192" Type="http://schemas.openxmlformats.org/officeDocument/2006/relationships/image" Target="../media/image597.png"/><Relationship Id="rId206" Type="http://schemas.openxmlformats.org/officeDocument/2006/relationships/image" Target="../media/image604.png"/><Relationship Id="rId227" Type="http://schemas.openxmlformats.org/officeDocument/2006/relationships/customXml" Target="../ink/ink631.xml"/><Relationship Id="rId248" Type="http://schemas.openxmlformats.org/officeDocument/2006/relationships/image" Target="../media/image625.png"/><Relationship Id="rId12" Type="http://schemas.openxmlformats.org/officeDocument/2006/relationships/customXml" Target="../ink/ink523.xml"/><Relationship Id="rId33" Type="http://schemas.openxmlformats.org/officeDocument/2006/relationships/image" Target="../media/image519.png"/><Relationship Id="rId108" Type="http://schemas.openxmlformats.org/officeDocument/2006/relationships/customXml" Target="../ink/ink571.xml"/><Relationship Id="rId129" Type="http://schemas.openxmlformats.org/officeDocument/2006/relationships/customXml" Target="../ink/ink582.xml"/><Relationship Id="rId54" Type="http://schemas.openxmlformats.org/officeDocument/2006/relationships/customXml" Target="../ink/ink544.xml"/><Relationship Id="rId75" Type="http://schemas.openxmlformats.org/officeDocument/2006/relationships/image" Target="../media/image540.png"/><Relationship Id="rId96" Type="http://schemas.openxmlformats.org/officeDocument/2006/relationships/customXml" Target="../ink/ink565.xml"/><Relationship Id="rId140" Type="http://schemas.openxmlformats.org/officeDocument/2006/relationships/image" Target="../media/image571.png"/><Relationship Id="rId161" Type="http://schemas.openxmlformats.org/officeDocument/2006/relationships/customXml" Target="../ink/ink598.xml"/><Relationship Id="rId182" Type="http://schemas.openxmlformats.org/officeDocument/2006/relationships/image" Target="../media/image592.png"/><Relationship Id="rId217" Type="http://schemas.openxmlformats.org/officeDocument/2006/relationships/customXml" Target="../ink/ink626.xml"/><Relationship Id="rId6" Type="http://schemas.openxmlformats.org/officeDocument/2006/relationships/customXml" Target="../ink/ink520.xml"/><Relationship Id="rId238" Type="http://schemas.openxmlformats.org/officeDocument/2006/relationships/image" Target="../media/image620.png"/><Relationship Id="rId259" Type="http://schemas.openxmlformats.org/officeDocument/2006/relationships/customXml" Target="../ink/ink647.xml"/><Relationship Id="rId23" Type="http://schemas.openxmlformats.org/officeDocument/2006/relationships/image" Target="../media/image514.png"/><Relationship Id="rId119" Type="http://schemas.openxmlformats.org/officeDocument/2006/relationships/image" Target="../media/image561.png"/><Relationship Id="rId44" Type="http://schemas.openxmlformats.org/officeDocument/2006/relationships/customXml" Target="../ink/ink539.xml"/><Relationship Id="rId65" Type="http://schemas.openxmlformats.org/officeDocument/2006/relationships/image" Target="../media/image535.png"/><Relationship Id="rId86" Type="http://schemas.openxmlformats.org/officeDocument/2006/relationships/customXml" Target="../ink/ink560.xml"/><Relationship Id="rId130" Type="http://schemas.openxmlformats.org/officeDocument/2006/relationships/image" Target="../media/image566.png"/><Relationship Id="rId151" Type="http://schemas.openxmlformats.org/officeDocument/2006/relationships/customXml" Target="../ink/ink593.xml"/><Relationship Id="rId172" Type="http://schemas.openxmlformats.org/officeDocument/2006/relationships/image" Target="../media/image587.png"/><Relationship Id="rId193" Type="http://schemas.openxmlformats.org/officeDocument/2006/relationships/customXml" Target="../ink/ink614.xml"/><Relationship Id="rId207" Type="http://schemas.openxmlformats.org/officeDocument/2006/relationships/customXml" Target="../ink/ink621.xml"/><Relationship Id="rId228" Type="http://schemas.openxmlformats.org/officeDocument/2006/relationships/image" Target="../media/image615.png"/><Relationship Id="rId249" Type="http://schemas.openxmlformats.org/officeDocument/2006/relationships/customXml" Target="../ink/ink642.xml"/><Relationship Id="rId13" Type="http://schemas.openxmlformats.org/officeDocument/2006/relationships/image" Target="../media/image509.png"/><Relationship Id="rId109" Type="http://schemas.openxmlformats.org/officeDocument/2006/relationships/image" Target="../media/image556.png"/><Relationship Id="rId260" Type="http://schemas.openxmlformats.org/officeDocument/2006/relationships/image" Target="../media/image631.png"/><Relationship Id="rId34" Type="http://schemas.openxmlformats.org/officeDocument/2006/relationships/customXml" Target="../ink/ink534.xml"/><Relationship Id="rId55" Type="http://schemas.openxmlformats.org/officeDocument/2006/relationships/image" Target="../media/image530.png"/><Relationship Id="rId76" Type="http://schemas.openxmlformats.org/officeDocument/2006/relationships/customXml" Target="../ink/ink555.xml"/><Relationship Id="rId97" Type="http://schemas.openxmlformats.org/officeDocument/2006/relationships/image" Target="../media/image550.png"/><Relationship Id="rId120" Type="http://schemas.openxmlformats.org/officeDocument/2006/relationships/customXml" Target="../ink/ink577.xml"/><Relationship Id="rId141" Type="http://schemas.openxmlformats.org/officeDocument/2006/relationships/customXml" Target="../ink/ink588.xml"/><Relationship Id="rId7" Type="http://schemas.openxmlformats.org/officeDocument/2006/relationships/image" Target="../media/image506.png"/><Relationship Id="rId162" Type="http://schemas.openxmlformats.org/officeDocument/2006/relationships/image" Target="../media/image582.png"/><Relationship Id="rId183" Type="http://schemas.openxmlformats.org/officeDocument/2006/relationships/customXml" Target="../ink/ink609.xml"/><Relationship Id="rId218" Type="http://schemas.openxmlformats.org/officeDocument/2006/relationships/image" Target="../media/image610.png"/><Relationship Id="rId239" Type="http://schemas.openxmlformats.org/officeDocument/2006/relationships/customXml" Target="../ink/ink637.xml"/><Relationship Id="rId250" Type="http://schemas.openxmlformats.org/officeDocument/2006/relationships/image" Target="../media/image626.png"/><Relationship Id="rId24" Type="http://schemas.openxmlformats.org/officeDocument/2006/relationships/customXml" Target="../ink/ink529.xml"/><Relationship Id="rId45" Type="http://schemas.openxmlformats.org/officeDocument/2006/relationships/image" Target="../media/image525.png"/><Relationship Id="rId66" Type="http://schemas.openxmlformats.org/officeDocument/2006/relationships/customXml" Target="../ink/ink550.xml"/><Relationship Id="rId87" Type="http://schemas.openxmlformats.org/officeDocument/2006/relationships/image" Target="../media/image546.png"/><Relationship Id="rId110" Type="http://schemas.openxmlformats.org/officeDocument/2006/relationships/customXml" Target="../ink/ink572.xml"/><Relationship Id="rId131" Type="http://schemas.openxmlformats.org/officeDocument/2006/relationships/customXml" Target="../ink/ink583.xml"/><Relationship Id="rId152" Type="http://schemas.openxmlformats.org/officeDocument/2006/relationships/image" Target="../media/image577.png"/><Relationship Id="rId173" Type="http://schemas.openxmlformats.org/officeDocument/2006/relationships/customXml" Target="../ink/ink604.xml"/><Relationship Id="rId194" Type="http://schemas.openxmlformats.org/officeDocument/2006/relationships/image" Target="../media/image598.png"/><Relationship Id="rId208" Type="http://schemas.openxmlformats.org/officeDocument/2006/relationships/image" Target="../media/image605.png"/><Relationship Id="rId229" Type="http://schemas.openxmlformats.org/officeDocument/2006/relationships/customXml" Target="../ink/ink632.xml"/><Relationship Id="rId240" Type="http://schemas.openxmlformats.org/officeDocument/2006/relationships/image" Target="../media/image621.png"/><Relationship Id="rId14" Type="http://schemas.openxmlformats.org/officeDocument/2006/relationships/customXml" Target="../ink/ink524.xml"/><Relationship Id="rId35" Type="http://schemas.openxmlformats.org/officeDocument/2006/relationships/image" Target="../media/image520.png"/><Relationship Id="rId56" Type="http://schemas.openxmlformats.org/officeDocument/2006/relationships/customXml" Target="../ink/ink545.xml"/><Relationship Id="rId77" Type="http://schemas.openxmlformats.org/officeDocument/2006/relationships/image" Target="../media/image541.png"/><Relationship Id="rId100" Type="http://schemas.openxmlformats.org/officeDocument/2006/relationships/customXml" Target="../ink/ink567.xml"/><Relationship Id="rId8" Type="http://schemas.openxmlformats.org/officeDocument/2006/relationships/customXml" Target="../ink/ink521.xml"/><Relationship Id="rId98" Type="http://schemas.openxmlformats.org/officeDocument/2006/relationships/customXml" Target="../ink/ink566.xml"/><Relationship Id="rId121" Type="http://schemas.openxmlformats.org/officeDocument/2006/relationships/image" Target="../media/image562.png"/><Relationship Id="rId142" Type="http://schemas.openxmlformats.org/officeDocument/2006/relationships/image" Target="../media/image572.png"/><Relationship Id="rId163" Type="http://schemas.openxmlformats.org/officeDocument/2006/relationships/customXml" Target="../ink/ink599.xml"/><Relationship Id="rId184" Type="http://schemas.openxmlformats.org/officeDocument/2006/relationships/image" Target="../media/image593.png"/><Relationship Id="rId219" Type="http://schemas.openxmlformats.org/officeDocument/2006/relationships/customXml" Target="../ink/ink627.xml"/><Relationship Id="rId230" Type="http://schemas.openxmlformats.org/officeDocument/2006/relationships/image" Target="../media/image616.png"/><Relationship Id="rId251" Type="http://schemas.openxmlformats.org/officeDocument/2006/relationships/customXml" Target="../ink/ink643.xml"/><Relationship Id="rId25" Type="http://schemas.openxmlformats.org/officeDocument/2006/relationships/image" Target="../media/image515.png"/><Relationship Id="rId46" Type="http://schemas.openxmlformats.org/officeDocument/2006/relationships/customXml" Target="../ink/ink540.xml"/><Relationship Id="rId67" Type="http://schemas.openxmlformats.org/officeDocument/2006/relationships/image" Target="../media/image536.png"/><Relationship Id="rId88" Type="http://schemas.openxmlformats.org/officeDocument/2006/relationships/customXml" Target="../ink/ink561.xml"/><Relationship Id="rId111" Type="http://schemas.openxmlformats.org/officeDocument/2006/relationships/image" Target="../media/image557.png"/><Relationship Id="rId132" Type="http://schemas.openxmlformats.org/officeDocument/2006/relationships/image" Target="../media/image567.png"/><Relationship Id="rId153" Type="http://schemas.openxmlformats.org/officeDocument/2006/relationships/customXml" Target="../ink/ink594.xml"/><Relationship Id="rId174" Type="http://schemas.openxmlformats.org/officeDocument/2006/relationships/image" Target="../media/image588.png"/><Relationship Id="rId195" Type="http://schemas.openxmlformats.org/officeDocument/2006/relationships/customXml" Target="../ink/ink615.xml"/><Relationship Id="rId209" Type="http://schemas.openxmlformats.org/officeDocument/2006/relationships/customXml" Target="../ink/ink622.xml"/><Relationship Id="rId220" Type="http://schemas.openxmlformats.org/officeDocument/2006/relationships/image" Target="../media/image611.png"/><Relationship Id="rId241" Type="http://schemas.openxmlformats.org/officeDocument/2006/relationships/customXml" Target="../ink/ink638.xml"/><Relationship Id="rId15" Type="http://schemas.openxmlformats.org/officeDocument/2006/relationships/image" Target="../media/image510.png"/><Relationship Id="rId36" Type="http://schemas.openxmlformats.org/officeDocument/2006/relationships/customXml" Target="../ink/ink535.xml"/><Relationship Id="rId57" Type="http://schemas.openxmlformats.org/officeDocument/2006/relationships/image" Target="../media/image531.png"/><Relationship Id="rId78" Type="http://schemas.openxmlformats.org/officeDocument/2006/relationships/customXml" Target="../ink/ink556.xml"/><Relationship Id="rId99" Type="http://schemas.openxmlformats.org/officeDocument/2006/relationships/image" Target="../media/image551.png"/><Relationship Id="rId101" Type="http://schemas.openxmlformats.org/officeDocument/2006/relationships/image" Target="../media/image552.png"/><Relationship Id="rId122" Type="http://schemas.openxmlformats.org/officeDocument/2006/relationships/customXml" Target="../ink/ink578.xml"/><Relationship Id="rId143" Type="http://schemas.openxmlformats.org/officeDocument/2006/relationships/customXml" Target="../ink/ink589.xml"/><Relationship Id="rId164" Type="http://schemas.openxmlformats.org/officeDocument/2006/relationships/image" Target="../media/image583.png"/><Relationship Id="rId185" Type="http://schemas.openxmlformats.org/officeDocument/2006/relationships/customXml" Target="../ink/ink610.xml"/><Relationship Id="rId9" Type="http://schemas.openxmlformats.org/officeDocument/2006/relationships/image" Target="../media/image507.png"/><Relationship Id="rId210" Type="http://schemas.openxmlformats.org/officeDocument/2006/relationships/image" Target="../media/image606.png"/><Relationship Id="rId26" Type="http://schemas.openxmlformats.org/officeDocument/2006/relationships/customXml" Target="../ink/ink530.xml"/><Relationship Id="rId231" Type="http://schemas.openxmlformats.org/officeDocument/2006/relationships/customXml" Target="../ink/ink633.xml"/><Relationship Id="rId252" Type="http://schemas.openxmlformats.org/officeDocument/2006/relationships/image" Target="../media/image627.png"/><Relationship Id="rId47" Type="http://schemas.openxmlformats.org/officeDocument/2006/relationships/image" Target="../media/image526.png"/><Relationship Id="rId68" Type="http://schemas.openxmlformats.org/officeDocument/2006/relationships/customXml" Target="../ink/ink551.xml"/><Relationship Id="rId89" Type="http://schemas.openxmlformats.org/officeDocument/2006/relationships/image" Target="../media/image54.png"/><Relationship Id="rId112" Type="http://schemas.openxmlformats.org/officeDocument/2006/relationships/customXml" Target="../ink/ink573.xml"/><Relationship Id="rId133" Type="http://schemas.openxmlformats.org/officeDocument/2006/relationships/customXml" Target="../ink/ink584.xml"/><Relationship Id="rId154" Type="http://schemas.openxmlformats.org/officeDocument/2006/relationships/image" Target="../media/image578.png"/><Relationship Id="rId175" Type="http://schemas.openxmlformats.org/officeDocument/2006/relationships/customXml" Target="../ink/ink605.xml"/><Relationship Id="rId196" Type="http://schemas.openxmlformats.org/officeDocument/2006/relationships/image" Target="../media/image599.png"/><Relationship Id="rId200" Type="http://schemas.openxmlformats.org/officeDocument/2006/relationships/image" Target="../media/image601.png"/><Relationship Id="rId16" Type="http://schemas.openxmlformats.org/officeDocument/2006/relationships/customXml" Target="../ink/ink525.xml"/><Relationship Id="rId221" Type="http://schemas.openxmlformats.org/officeDocument/2006/relationships/customXml" Target="../ink/ink628.xml"/><Relationship Id="rId242" Type="http://schemas.openxmlformats.org/officeDocument/2006/relationships/image" Target="../media/image622.png"/><Relationship Id="rId37" Type="http://schemas.openxmlformats.org/officeDocument/2006/relationships/image" Target="../media/image521.png"/><Relationship Id="rId58" Type="http://schemas.openxmlformats.org/officeDocument/2006/relationships/customXml" Target="../ink/ink546.xml"/><Relationship Id="rId79" Type="http://schemas.openxmlformats.org/officeDocument/2006/relationships/image" Target="../media/image542.png"/><Relationship Id="rId102" Type="http://schemas.openxmlformats.org/officeDocument/2006/relationships/customXml" Target="../ink/ink568.xml"/><Relationship Id="rId123" Type="http://schemas.openxmlformats.org/officeDocument/2006/relationships/image" Target="../media/image563.png"/><Relationship Id="rId144" Type="http://schemas.openxmlformats.org/officeDocument/2006/relationships/image" Target="../media/image573.png"/><Relationship Id="rId90" Type="http://schemas.openxmlformats.org/officeDocument/2006/relationships/customXml" Target="../ink/ink562.xml"/><Relationship Id="rId165" Type="http://schemas.openxmlformats.org/officeDocument/2006/relationships/customXml" Target="../ink/ink600.xml"/><Relationship Id="rId186" Type="http://schemas.openxmlformats.org/officeDocument/2006/relationships/image" Target="../media/image594.png"/><Relationship Id="rId211" Type="http://schemas.openxmlformats.org/officeDocument/2006/relationships/customXml" Target="../ink/ink623.xml"/><Relationship Id="rId232" Type="http://schemas.openxmlformats.org/officeDocument/2006/relationships/image" Target="../media/image617.png"/><Relationship Id="rId253" Type="http://schemas.openxmlformats.org/officeDocument/2006/relationships/customXml" Target="../ink/ink644.xml"/><Relationship Id="rId27" Type="http://schemas.openxmlformats.org/officeDocument/2006/relationships/image" Target="../media/image516.png"/><Relationship Id="rId48" Type="http://schemas.openxmlformats.org/officeDocument/2006/relationships/customXml" Target="../ink/ink541.xml"/><Relationship Id="rId69" Type="http://schemas.openxmlformats.org/officeDocument/2006/relationships/image" Target="../media/image537.png"/><Relationship Id="rId113" Type="http://schemas.openxmlformats.org/officeDocument/2006/relationships/image" Target="../media/image558.png"/><Relationship Id="rId134" Type="http://schemas.openxmlformats.org/officeDocument/2006/relationships/image" Target="../media/image568.png"/><Relationship Id="rId80" Type="http://schemas.openxmlformats.org/officeDocument/2006/relationships/customXml" Target="../ink/ink557.xml"/><Relationship Id="rId155" Type="http://schemas.openxmlformats.org/officeDocument/2006/relationships/customXml" Target="../ink/ink595.xml"/><Relationship Id="rId176" Type="http://schemas.openxmlformats.org/officeDocument/2006/relationships/image" Target="../media/image589.png"/><Relationship Id="rId197" Type="http://schemas.openxmlformats.org/officeDocument/2006/relationships/customXml" Target="../ink/ink616.xml"/><Relationship Id="rId201" Type="http://schemas.openxmlformats.org/officeDocument/2006/relationships/customXml" Target="../ink/ink618.xml"/><Relationship Id="rId222" Type="http://schemas.openxmlformats.org/officeDocument/2006/relationships/image" Target="../media/image612.png"/><Relationship Id="rId243" Type="http://schemas.openxmlformats.org/officeDocument/2006/relationships/customXml" Target="../ink/ink639.xml"/><Relationship Id="rId17" Type="http://schemas.openxmlformats.org/officeDocument/2006/relationships/image" Target="../media/image511.png"/><Relationship Id="rId38" Type="http://schemas.openxmlformats.org/officeDocument/2006/relationships/customXml" Target="../ink/ink536.xml"/><Relationship Id="rId59" Type="http://schemas.openxmlformats.org/officeDocument/2006/relationships/image" Target="../media/image532.png"/><Relationship Id="rId103" Type="http://schemas.openxmlformats.org/officeDocument/2006/relationships/image" Target="../media/image553.png"/><Relationship Id="rId124" Type="http://schemas.openxmlformats.org/officeDocument/2006/relationships/customXml" Target="../ink/ink579.xml"/><Relationship Id="rId70" Type="http://schemas.openxmlformats.org/officeDocument/2006/relationships/customXml" Target="../ink/ink552.xml"/><Relationship Id="rId91" Type="http://schemas.openxmlformats.org/officeDocument/2006/relationships/image" Target="../media/image547.png"/><Relationship Id="rId145" Type="http://schemas.openxmlformats.org/officeDocument/2006/relationships/customXml" Target="../ink/ink590.xml"/><Relationship Id="rId166" Type="http://schemas.openxmlformats.org/officeDocument/2006/relationships/image" Target="../media/image584.png"/><Relationship Id="rId187" Type="http://schemas.openxmlformats.org/officeDocument/2006/relationships/customXml" Target="../ink/ink611.xml"/><Relationship Id="rId1" Type="http://schemas.openxmlformats.org/officeDocument/2006/relationships/slideLayout" Target="../slideLayouts/slideLayout9.xml"/><Relationship Id="rId212" Type="http://schemas.openxmlformats.org/officeDocument/2006/relationships/image" Target="../media/image607.png"/><Relationship Id="rId233" Type="http://schemas.openxmlformats.org/officeDocument/2006/relationships/customXml" Target="../ink/ink634.xml"/><Relationship Id="rId254" Type="http://schemas.openxmlformats.org/officeDocument/2006/relationships/image" Target="../media/image628.png"/><Relationship Id="rId28" Type="http://schemas.openxmlformats.org/officeDocument/2006/relationships/customXml" Target="../ink/ink531.xml"/><Relationship Id="rId49" Type="http://schemas.openxmlformats.org/officeDocument/2006/relationships/image" Target="../media/image527.png"/><Relationship Id="rId114" Type="http://schemas.openxmlformats.org/officeDocument/2006/relationships/customXml" Target="../ink/ink574.xml"/><Relationship Id="rId60" Type="http://schemas.openxmlformats.org/officeDocument/2006/relationships/customXml" Target="../ink/ink547.xml"/><Relationship Id="rId81" Type="http://schemas.openxmlformats.org/officeDocument/2006/relationships/image" Target="../media/image543.png"/><Relationship Id="rId135" Type="http://schemas.openxmlformats.org/officeDocument/2006/relationships/customXml" Target="../ink/ink585.xml"/><Relationship Id="rId156" Type="http://schemas.openxmlformats.org/officeDocument/2006/relationships/image" Target="../media/image579.png"/><Relationship Id="rId177" Type="http://schemas.openxmlformats.org/officeDocument/2006/relationships/customXml" Target="../ink/ink606.xml"/><Relationship Id="rId198" Type="http://schemas.openxmlformats.org/officeDocument/2006/relationships/image" Target="../media/image600.png"/><Relationship Id="rId202" Type="http://schemas.openxmlformats.org/officeDocument/2006/relationships/image" Target="../media/image602.png"/><Relationship Id="rId223" Type="http://schemas.openxmlformats.org/officeDocument/2006/relationships/customXml" Target="../ink/ink629.xml"/><Relationship Id="rId244" Type="http://schemas.openxmlformats.org/officeDocument/2006/relationships/image" Target="../media/image623.png"/><Relationship Id="rId18" Type="http://schemas.openxmlformats.org/officeDocument/2006/relationships/customXml" Target="../ink/ink526.xml"/><Relationship Id="rId39" Type="http://schemas.openxmlformats.org/officeDocument/2006/relationships/image" Target="../media/image522.png"/><Relationship Id="rId50" Type="http://schemas.openxmlformats.org/officeDocument/2006/relationships/customXml" Target="../ink/ink542.xml"/><Relationship Id="rId104" Type="http://schemas.openxmlformats.org/officeDocument/2006/relationships/customXml" Target="../ink/ink569.xml"/><Relationship Id="rId125" Type="http://schemas.openxmlformats.org/officeDocument/2006/relationships/image" Target="../media/image564.png"/><Relationship Id="rId146" Type="http://schemas.openxmlformats.org/officeDocument/2006/relationships/image" Target="../media/image574.png"/><Relationship Id="rId167" Type="http://schemas.openxmlformats.org/officeDocument/2006/relationships/customXml" Target="../ink/ink601.xml"/><Relationship Id="rId188" Type="http://schemas.openxmlformats.org/officeDocument/2006/relationships/image" Target="../media/image595.png"/><Relationship Id="rId71" Type="http://schemas.openxmlformats.org/officeDocument/2006/relationships/image" Target="../media/image538.png"/><Relationship Id="rId92" Type="http://schemas.openxmlformats.org/officeDocument/2006/relationships/customXml" Target="../ink/ink563.xml"/><Relationship Id="rId213" Type="http://schemas.openxmlformats.org/officeDocument/2006/relationships/customXml" Target="../ink/ink624.xml"/><Relationship Id="rId234" Type="http://schemas.openxmlformats.org/officeDocument/2006/relationships/image" Target="../media/image618.png"/><Relationship Id="rId2" Type="http://schemas.openxmlformats.org/officeDocument/2006/relationships/customXml" Target="../ink/ink518.xml"/><Relationship Id="rId29" Type="http://schemas.openxmlformats.org/officeDocument/2006/relationships/image" Target="../media/image517.png"/><Relationship Id="rId255" Type="http://schemas.openxmlformats.org/officeDocument/2006/relationships/customXml" Target="../ink/ink645.xml"/><Relationship Id="rId40" Type="http://schemas.openxmlformats.org/officeDocument/2006/relationships/customXml" Target="../ink/ink537.xml"/><Relationship Id="rId115" Type="http://schemas.openxmlformats.org/officeDocument/2006/relationships/image" Target="../media/image559.png"/><Relationship Id="rId136" Type="http://schemas.openxmlformats.org/officeDocument/2006/relationships/image" Target="../media/image569.png"/><Relationship Id="rId157" Type="http://schemas.openxmlformats.org/officeDocument/2006/relationships/customXml" Target="../ink/ink596.xml"/><Relationship Id="rId178" Type="http://schemas.openxmlformats.org/officeDocument/2006/relationships/image" Target="../media/image590.png"/><Relationship Id="rId61" Type="http://schemas.openxmlformats.org/officeDocument/2006/relationships/image" Target="../media/image533.png"/><Relationship Id="rId82" Type="http://schemas.openxmlformats.org/officeDocument/2006/relationships/customXml" Target="../ink/ink558.xml"/><Relationship Id="rId199" Type="http://schemas.openxmlformats.org/officeDocument/2006/relationships/customXml" Target="../ink/ink617.xml"/><Relationship Id="rId203" Type="http://schemas.openxmlformats.org/officeDocument/2006/relationships/customXml" Target="../ink/ink619.xml"/><Relationship Id="rId19" Type="http://schemas.openxmlformats.org/officeDocument/2006/relationships/image" Target="../media/image512.png"/><Relationship Id="rId224" Type="http://schemas.openxmlformats.org/officeDocument/2006/relationships/image" Target="../media/image613.png"/><Relationship Id="rId245" Type="http://schemas.openxmlformats.org/officeDocument/2006/relationships/customXml" Target="../ink/ink640.xml"/><Relationship Id="rId30" Type="http://schemas.openxmlformats.org/officeDocument/2006/relationships/customXml" Target="../ink/ink532.xml"/><Relationship Id="rId105" Type="http://schemas.openxmlformats.org/officeDocument/2006/relationships/image" Target="../media/image554.png"/><Relationship Id="rId126" Type="http://schemas.openxmlformats.org/officeDocument/2006/relationships/customXml" Target="../ink/ink580.xml"/><Relationship Id="rId147" Type="http://schemas.openxmlformats.org/officeDocument/2006/relationships/customXml" Target="../ink/ink591.xml"/><Relationship Id="rId168" Type="http://schemas.openxmlformats.org/officeDocument/2006/relationships/image" Target="../media/image585.png"/><Relationship Id="rId51" Type="http://schemas.openxmlformats.org/officeDocument/2006/relationships/image" Target="../media/image528.png"/><Relationship Id="rId72" Type="http://schemas.openxmlformats.org/officeDocument/2006/relationships/customXml" Target="../ink/ink553.xml"/><Relationship Id="rId93" Type="http://schemas.openxmlformats.org/officeDocument/2006/relationships/image" Target="../media/image548.png"/><Relationship Id="rId189" Type="http://schemas.openxmlformats.org/officeDocument/2006/relationships/customXml" Target="../ink/ink612.xml"/><Relationship Id="rId3" Type="http://schemas.openxmlformats.org/officeDocument/2006/relationships/image" Target="../media/image504.png"/><Relationship Id="rId214" Type="http://schemas.openxmlformats.org/officeDocument/2006/relationships/image" Target="../media/image608.png"/><Relationship Id="rId235" Type="http://schemas.openxmlformats.org/officeDocument/2006/relationships/customXml" Target="../ink/ink635.xml"/><Relationship Id="rId256" Type="http://schemas.openxmlformats.org/officeDocument/2006/relationships/image" Target="../media/image629.png"/><Relationship Id="rId116" Type="http://schemas.openxmlformats.org/officeDocument/2006/relationships/customXml" Target="../ink/ink575.xml"/><Relationship Id="rId137" Type="http://schemas.openxmlformats.org/officeDocument/2006/relationships/customXml" Target="../ink/ink586.xml"/><Relationship Id="rId158" Type="http://schemas.openxmlformats.org/officeDocument/2006/relationships/image" Target="../media/image580.png"/><Relationship Id="rId20" Type="http://schemas.openxmlformats.org/officeDocument/2006/relationships/customXml" Target="../ink/ink527.xml"/><Relationship Id="rId41" Type="http://schemas.openxmlformats.org/officeDocument/2006/relationships/image" Target="../media/image523.png"/><Relationship Id="rId62" Type="http://schemas.openxmlformats.org/officeDocument/2006/relationships/customXml" Target="../ink/ink548.xml"/><Relationship Id="rId83" Type="http://schemas.openxmlformats.org/officeDocument/2006/relationships/image" Target="../media/image544.png"/><Relationship Id="rId179" Type="http://schemas.openxmlformats.org/officeDocument/2006/relationships/customXml" Target="../ink/ink607.xml"/><Relationship Id="rId190" Type="http://schemas.openxmlformats.org/officeDocument/2006/relationships/image" Target="../media/image596.png"/><Relationship Id="rId204" Type="http://schemas.openxmlformats.org/officeDocument/2006/relationships/image" Target="../media/image603.png"/><Relationship Id="rId225" Type="http://schemas.openxmlformats.org/officeDocument/2006/relationships/customXml" Target="../ink/ink630.xml"/><Relationship Id="rId246" Type="http://schemas.openxmlformats.org/officeDocument/2006/relationships/image" Target="../media/image624.png"/><Relationship Id="rId106" Type="http://schemas.openxmlformats.org/officeDocument/2006/relationships/customXml" Target="../ink/ink570.xml"/><Relationship Id="rId127" Type="http://schemas.openxmlformats.org/officeDocument/2006/relationships/customXml" Target="../ink/ink581.xml"/><Relationship Id="rId10" Type="http://schemas.openxmlformats.org/officeDocument/2006/relationships/customXml" Target="../ink/ink522.xml"/><Relationship Id="rId31" Type="http://schemas.openxmlformats.org/officeDocument/2006/relationships/image" Target="../media/image518.png"/><Relationship Id="rId52" Type="http://schemas.openxmlformats.org/officeDocument/2006/relationships/customXml" Target="../ink/ink543.xml"/><Relationship Id="rId73" Type="http://schemas.openxmlformats.org/officeDocument/2006/relationships/image" Target="../media/image539.png"/><Relationship Id="rId94" Type="http://schemas.openxmlformats.org/officeDocument/2006/relationships/customXml" Target="../ink/ink564.xml"/><Relationship Id="rId148" Type="http://schemas.openxmlformats.org/officeDocument/2006/relationships/image" Target="../media/image575.png"/><Relationship Id="rId169" Type="http://schemas.openxmlformats.org/officeDocument/2006/relationships/customXml" Target="../ink/ink602.xml"/><Relationship Id="rId4" Type="http://schemas.openxmlformats.org/officeDocument/2006/relationships/customXml" Target="../ink/ink519.xml"/><Relationship Id="rId180" Type="http://schemas.openxmlformats.org/officeDocument/2006/relationships/image" Target="../media/image591.png"/><Relationship Id="rId215" Type="http://schemas.openxmlformats.org/officeDocument/2006/relationships/customXml" Target="../ink/ink625.xml"/><Relationship Id="rId236" Type="http://schemas.openxmlformats.org/officeDocument/2006/relationships/image" Target="../media/image619.png"/><Relationship Id="rId257" Type="http://schemas.openxmlformats.org/officeDocument/2006/relationships/customXml" Target="../ink/ink64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0.xml"/><Relationship Id="rId117" Type="http://schemas.openxmlformats.org/officeDocument/2006/relationships/image" Target="../media/image687.png"/><Relationship Id="rId21" Type="http://schemas.openxmlformats.org/officeDocument/2006/relationships/image" Target="../media/image641.png"/><Relationship Id="rId42" Type="http://schemas.openxmlformats.org/officeDocument/2006/relationships/customXml" Target="../ink/ink668.xml"/><Relationship Id="rId47" Type="http://schemas.openxmlformats.org/officeDocument/2006/relationships/customXml" Target="../ink/ink671.xml"/><Relationship Id="rId63" Type="http://schemas.openxmlformats.org/officeDocument/2006/relationships/customXml" Target="../ink/ink679.xml"/><Relationship Id="rId68" Type="http://schemas.openxmlformats.org/officeDocument/2006/relationships/image" Target="../media/image663.png"/><Relationship Id="rId84" Type="http://schemas.openxmlformats.org/officeDocument/2006/relationships/image" Target="../media/image671.png"/><Relationship Id="rId89" Type="http://schemas.openxmlformats.org/officeDocument/2006/relationships/customXml" Target="../ink/ink692.xml"/><Relationship Id="rId112" Type="http://schemas.openxmlformats.org/officeDocument/2006/relationships/customXml" Target="../ink/ink704.xml"/><Relationship Id="rId16" Type="http://schemas.openxmlformats.org/officeDocument/2006/relationships/customXml" Target="../ink/ink655.xml"/><Relationship Id="rId107" Type="http://schemas.openxmlformats.org/officeDocument/2006/relationships/image" Target="../media/image682.png"/><Relationship Id="rId11" Type="http://schemas.openxmlformats.org/officeDocument/2006/relationships/image" Target="../media/image636.png"/><Relationship Id="rId32" Type="http://schemas.openxmlformats.org/officeDocument/2006/relationships/customXml" Target="../ink/ink663.xml"/><Relationship Id="rId37" Type="http://schemas.openxmlformats.org/officeDocument/2006/relationships/image" Target="../media/image648.png"/><Relationship Id="rId53" Type="http://schemas.openxmlformats.org/officeDocument/2006/relationships/customXml" Target="../ink/ink674.xml"/><Relationship Id="rId58" Type="http://schemas.openxmlformats.org/officeDocument/2006/relationships/image" Target="../media/image658.png"/><Relationship Id="rId74" Type="http://schemas.openxmlformats.org/officeDocument/2006/relationships/image" Target="../media/image666.png"/><Relationship Id="rId79" Type="http://schemas.openxmlformats.org/officeDocument/2006/relationships/customXml" Target="../ink/ink687.xml"/><Relationship Id="rId102" Type="http://schemas.openxmlformats.org/officeDocument/2006/relationships/customXml" Target="../ink/ink699.xml"/><Relationship Id="rId123" Type="http://schemas.openxmlformats.org/officeDocument/2006/relationships/image" Target="../media/image690.png"/><Relationship Id="rId5" Type="http://schemas.openxmlformats.org/officeDocument/2006/relationships/image" Target="../media/image633.png"/><Relationship Id="rId90" Type="http://schemas.openxmlformats.org/officeDocument/2006/relationships/image" Target="../media/image674.png"/><Relationship Id="rId95" Type="http://schemas.openxmlformats.org/officeDocument/2006/relationships/image" Target="../media/image676.png"/><Relationship Id="rId22" Type="http://schemas.openxmlformats.org/officeDocument/2006/relationships/customXml" Target="../ink/ink658.xml"/><Relationship Id="rId27" Type="http://schemas.openxmlformats.org/officeDocument/2006/relationships/image" Target="../media/image644.png"/><Relationship Id="rId43" Type="http://schemas.openxmlformats.org/officeDocument/2006/relationships/image" Target="../media/image651.png"/><Relationship Id="rId48" Type="http://schemas.openxmlformats.org/officeDocument/2006/relationships/image" Target="../media/image653.png"/><Relationship Id="rId64" Type="http://schemas.openxmlformats.org/officeDocument/2006/relationships/image" Target="../media/image661.png"/><Relationship Id="rId69" Type="http://schemas.openxmlformats.org/officeDocument/2006/relationships/customXml" Target="../ink/ink682.xml"/><Relationship Id="rId113" Type="http://schemas.openxmlformats.org/officeDocument/2006/relationships/image" Target="../media/image685.png"/><Relationship Id="rId118" Type="http://schemas.openxmlformats.org/officeDocument/2006/relationships/customXml" Target="../ink/ink707.xml"/><Relationship Id="rId80" Type="http://schemas.openxmlformats.org/officeDocument/2006/relationships/image" Target="../media/image669.png"/><Relationship Id="rId85" Type="http://schemas.openxmlformats.org/officeDocument/2006/relationships/customXml" Target="../ink/ink690.xml"/><Relationship Id="rId12" Type="http://schemas.openxmlformats.org/officeDocument/2006/relationships/customXml" Target="../ink/ink653.xml"/><Relationship Id="rId17" Type="http://schemas.openxmlformats.org/officeDocument/2006/relationships/image" Target="../media/image639.png"/><Relationship Id="rId33" Type="http://schemas.openxmlformats.org/officeDocument/2006/relationships/image" Target="../media/image646.png"/><Relationship Id="rId38" Type="http://schemas.openxmlformats.org/officeDocument/2006/relationships/customXml" Target="../ink/ink666.xml"/><Relationship Id="rId59" Type="http://schemas.openxmlformats.org/officeDocument/2006/relationships/customXml" Target="../ink/ink677.xml"/><Relationship Id="rId103" Type="http://schemas.openxmlformats.org/officeDocument/2006/relationships/image" Target="../media/image680.png"/><Relationship Id="rId108" Type="http://schemas.openxmlformats.org/officeDocument/2006/relationships/customXml" Target="../ink/ink702.xml"/><Relationship Id="rId124" Type="http://schemas.openxmlformats.org/officeDocument/2006/relationships/customXml" Target="../ink/ink710.xml"/><Relationship Id="rId54" Type="http://schemas.openxmlformats.org/officeDocument/2006/relationships/image" Target="../media/image656.png"/><Relationship Id="rId70" Type="http://schemas.openxmlformats.org/officeDocument/2006/relationships/image" Target="../media/image664.png"/><Relationship Id="rId75" Type="http://schemas.openxmlformats.org/officeDocument/2006/relationships/customXml" Target="../ink/ink685.xml"/><Relationship Id="rId91" Type="http://schemas.openxmlformats.org/officeDocument/2006/relationships/customXml" Target="../ink/ink693.xml"/><Relationship Id="rId96" Type="http://schemas.openxmlformats.org/officeDocument/2006/relationships/customXml" Target="../ink/ink69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50.xml"/><Relationship Id="rId23" Type="http://schemas.openxmlformats.org/officeDocument/2006/relationships/image" Target="../media/image642.png"/><Relationship Id="rId28" Type="http://schemas.openxmlformats.org/officeDocument/2006/relationships/customXml" Target="../ink/ink661.xml"/><Relationship Id="rId49" Type="http://schemas.openxmlformats.org/officeDocument/2006/relationships/customXml" Target="../ink/ink672.xml"/><Relationship Id="rId114" Type="http://schemas.openxmlformats.org/officeDocument/2006/relationships/customXml" Target="../ink/ink705.xml"/><Relationship Id="rId119" Type="http://schemas.openxmlformats.org/officeDocument/2006/relationships/image" Target="../media/image688.png"/><Relationship Id="rId44" Type="http://schemas.openxmlformats.org/officeDocument/2006/relationships/customXml" Target="../ink/ink669.xml"/><Relationship Id="rId60" Type="http://schemas.openxmlformats.org/officeDocument/2006/relationships/image" Target="../media/image659.png"/><Relationship Id="rId65" Type="http://schemas.openxmlformats.org/officeDocument/2006/relationships/customXml" Target="../ink/ink680.xml"/><Relationship Id="rId81" Type="http://schemas.openxmlformats.org/officeDocument/2006/relationships/customXml" Target="../ink/ink688.xml"/><Relationship Id="rId86" Type="http://schemas.openxmlformats.org/officeDocument/2006/relationships/image" Target="../media/image672.png"/><Relationship Id="rId13" Type="http://schemas.openxmlformats.org/officeDocument/2006/relationships/image" Target="../media/image637.png"/><Relationship Id="rId18" Type="http://schemas.openxmlformats.org/officeDocument/2006/relationships/customXml" Target="../ink/ink656.xml"/><Relationship Id="rId39" Type="http://schemas.openxmlformats.org/officeDocument/2006/relationships/image" Target="../media/image649.png"/><Relationship Id="rId109" Type="http://schemas.openxmlformats.org/officeDocument/2006/relationships/image" Target="../media/image683.png"/><Relationship Id="rId34" Type="http://schemas.openxmlformats.org/officeDocument/2006/relationships/customXml" Target="../ink/ink664.xml"/><Relationship Id="rId50" Type="http://schemas.openxmlformats.org/officeDocument/2006/relationships/image" Target="../media/image654.png"/><Relationship Id="rId55" Type="http://schemas.openxmlformats.org/officeDocument/2006/relationships/customXml" Target="../ink/ink675.xml"/><Relationship Id="rId76" Type="http://schemas.openxmlformats.org/officeDocument/2006/relationships/image" Target="../media/image667.png"/><Relationship Id="rId97" Type="http://schemas.openxmlformats.org/officeDocument/2006/relationships/image" Target="../media/image677.png"/><Relationship Id="rId104" Type="http://schemas.openxmlformats.org/officeDocument/2006/relationships/customXml" Target="../ink/ink700.xml"/><Relationship Id="rId120" Type="http://schemas.openxmlformats.org/officeDocument/2006/relationships/customXml" Target="../ink/ink708.xml"/><Relationship Id="rId125" Type="http://schemas.openxmlformats.org/officeDocument/2006/relationships/image" Target="../media/image691.png"/><Relationship Id="rId7" Type="http://schemas.openxmlformats.org/officeDocument/2006/relationships/image" Target="../media/image634.png"/><Relationship Id="rId71" Type="http://schemas.openxmlformats.org/officeDocument/2006/relationships/customXml" Target="../ink/ink683.xml"/><Relationship Id="rId92" Type="http://schemas.openxmlformats.org/officeDocument/2006/relationships/image" Target="../media/image675.png"/><Relationship Id="rId2" Type="http://schemas.openxmlformats.org/officeDocument/2006/relationships/customXml" Target="../ink/ink648.xml"/><Relationship Id="rId29" Type="http://schemas.openxmlformats.org/officeDocument/2006/relationships/image" Target="../media/image645.png"/><Relationship Id="rId24" Type="http://schemas.openxmlformats.org/officeDocument/2006/relationships/customXml" Target="../ink/ink659.xml"/><Relationship Id="rId40" Type="http://schemas.openxmlformats.org/officeDocument/2006/relationships/customXml" Target="../ink/ink667.xml"/><Relationship Id="rId45" Type="http://schemas.openxmlformats.org/officeDocument/2006/relationships/image" Target="../media/image652.png"/><Relationship Id="rId66" Type="http://schemas.openxmlformats.org/officeDocument/2006/relationships/image" Target="../media/image662.png"/><Relationship Id="rId87" Type="http://schemas.openxmlformats.org/officeDocument/2006/relationships/customXml" Target="../ink/ink691.xml"/><Relationship Id="rId110" Type="http://schemas.openxmlformats.org/officeDocument/2006/relationships/customXml" Target="../ink/ink703.xml"/><Relationship Id="rId115" Type="http://schemas.openxmlformats.org/officeDocument/2006/relationships/image" Target="../media/image686.png"/><Relationship Id="rId61" Type="http://schemas.openxmlformats.org/officeDocument/2006/relationships/customXml" Target="../ink/ink678.xml"/><Relationship Id="rId82" Type="http://schemas.openxmlformats.org/officeDocument/2006/relationships/image" Target="../media/image670.png"/><Relationship Id="rId19" Type="http://schemas.openxmlformats.org/officeDocument/2006/relationships/image" Target="../media/image640.png"/><Relationship Id="rId14" Type="http://schemas.openxmlformats.org/officeDocument/2006/relationships/customXml" Target="../ink/ink654.xml"/><Relationship Id="rId30" Type="http://schemas.openxmlformats.org/officeDocument/2006/relationships/customXml" Target="../ink/ink662.xml"/><Relationship Id="rId35" Type="http://schemas.openxmlformats.org/officeDocument/2006/relationships/image" Target="../media/image647.png"/><Relationship Id="rId56" Type="http://schemas.openxmlformats.org/officeDocument/2006/relationships/image" Target="../media/image657.png"/><Relationship Id="rId77" Type="http://schemas.openxmlformats.org/officeDocument/2006/relationships/customXml" Target="../ink/ink686.xml"/><Relationship Id="rId100" Type="http://schemas.openxmlformats.org/officeDocument/2006/relationships/customXml" Target="../ink/ink698.xml"/><Relationship Id="rId105" Type="http://schemas.openxmlformats.org/officeDocument/2006/relationships/image" Target="../media/image681.png"/><Relationship Id="rId8" Type="http://schemas.openxmlformats.org/officeDocument/2006/relationships/customXml" Target="../ink/ink651.xml"/><Relationship Id="rId51" Type="http://schemas.openxmlformats.org/officeDocument/2006/relationships/customXml" Target="../ink/ink673.xml"/><Relationship Id="rId72" Type="http://schemas.openxmlformats.org/officeDocument/2006/relationships/image" Target="../media/image665.png"/><Relationship Id="rId93" Type="http://schemas.openxmlformats.org/officeDocument/2006/relationships/customXml" Target="../ink/ink694.xml"/><Relationship Id="rId98" Type="http://schemas.openxmlformats.org/officeDocument/2006/relationships/customXml" Target="../ink/ink697.xml"/><Relationship Id="rId121" Type="http://schemas.openxmlformats.org/officeDocument/2006/relationships/image" Target="../media/image689.png"/><Relationship Id="rId3" Type="http://schemas.openxmlformats.org/officeDocument/2006/relationships/image" Target="../media/image632.png"/><Relationship Id="rId25" Type="http://schemas.openxmlformats.org/officeDocument/2006/relationships/image" Target="../media/image643.png"/><Relationship Id="rId46" Type="http://schemas.openxmlformats.org/officeDocument/2006/relationships/customXml" Target="../ink/ink670.xml"/><Relationship Id="rId67" Type="http://schemas.openxmlformats.org/officeDocument/2006/relationships/customXml" Target="../ink/ink681.xml"/><Relationship Id="rId116" Type="http://schemas.openxmlformats.org/officeDocument/2006/relationships/customXml" Target="../ink/ink706.xml"/><Relationship Id="rId20" Type="http://schemas.openxmlformats.org/officeDocument/2006/relationships/customXml" Target="../ink/ink657.xml"/><Relationship Id="rId41" Type="http://schemas.openxmlformats.org/officeDocument/2006/relationships/image" Target="../media/image650.png"/><Relationship Id="rId62" Type="http://schemas.openxmlformats.org/officeDocument/2006/relationships/image" Target="../media/image660.png"/><Relationship Id="rId83" Type="http://schemas.openxmlformats.org/officeDocument/2006/relationships/customXml" Target="../ink/ink689.xml"/><Relationship Id="rId88" Type="http://schemas.openxmlformats.org/officeDocument/2006/relationships/image" Target="../media/image673.png"/><Relationship Id="rId111" Type="http://schemas.openxmlformats.org/officeDocument/2006/relationships/image" Target="../media/image684.png"/><Relationship Id="rId15" Type="http://schemas.openxmlformats.org/officeDocument/2006/relationships/image" Target="../media/image638.png"/><Relationship Id="rId36" Type="http://schemas.openxmlformats.org/officeDocument/2006/relationships/customXml" Target="../ink/ink665.xml"/><Relationship Id="rId57" Type="http://schemas.openxmlformats.org/officeDocument/2006/relationships/customXml" Target="../ink/ink676.xml"/><Relationship Id="rId106" Type="http://schemas.openxmlformats.org/officeDocument/2006/relationships/customXml" Target="../ink/ink701.xml"/><Relationship Id="rId10" Type="http://schemas.openxmlformats.org/officeDocument/2006/relationships/customXml" Target="../ink/ink652.xml"/><Relationship Id="rId31" Type="http://schemas.openxmlformats.org/officeDocument/2006/relationships/image" Target="../media/image54.png"/><Relationship Id="rId52" Type="http://schemas.openxmlformats.org/officeDocument/2006/relationships/image" Target="../media/image655.png"/><Relationship Id="rId73" Type="http://schemas.openxmlformats.org/officeDocument/2006/relationships/customXml" Target="../ink/ink684.xml"/><Relationship Id="rId78" Type="http://schemas.openxmlformats.org/officeDocument/2006/relationships/image" Target="../media/image668.png"/><Relationship Id="rId94" Type="http://schemas.openxmlformats.org/officeDocument/2006/relationships/customXml" Target="../ink/ink695.xml"/><Relationship Id="rId99" Type="http://schemas.openxmlformats.org/officeDocument/2006/relationships/image" Target="../media/image678.png"/><Relationship Id="rId101" Type="http://schemas.openxmlformats.org/officeDocument/2006/relationships/image" Target="../media/image679.png"/><Relationship Id="rId122" Type="http://schemas.openxmlformats.org/officeDocument/2006/relationships/customXml" Target="../ink/ink709.xml"/><Relationship Id="rId4" Type="http://schemas.openxmlformats.org/officeDocument/2006/relationships/customXml" Target="../ink/ink649.xml"/><Relationship Id="rId9" Type="http://schemas.openxmlformats.org/officeDocument/2006/relationships/image" Target="../media/image63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69.xml"/><Relationship Id="rId21" Type="http://schemas.openxmlformats.org/officeDocument/2006/relationships/image" Target="../media/image701.png"/><Relationship Id="rId42" Type="http://schemas.openxmlformats.org/officeDocument/2006/relationships/customXml" Target="../ink/ink731.xml"/><Relationship Id="rId63" Type="http://schemas.openxmlformats.org/officeDocument/2006/relationships/image" Target="../media/image721.png"/><Relationship Id="rId84" Type="http://schemas.openxmlformats.org/officeDocument/2006/relationships/customXml" Target="../ink/ink752.xml"/><Relationship Id="rId138" Type="http://schemas.openxmlformats.org/officeDocument/2006/relationships/image" Target="../media/image758.png"/><Relationship Id="rId159" Type="http://schemas.openxmlformats.org/officeDocument/2006/relationships/customXml" Target="../ink/ink790.xml"/><Relationship Id="rId170" Type="http://schemas.openxmlformats.org/officeDocument/2006/relationships/image" Target="../media/image774.png"/><Relationship Id="rId191" Type="http://schemas.openxmlformats.org/officeDocument/2006/relationships/customXml" Target="../ink/ink806.xml"/><Relationship Id="rId205" Type="http://schemas.openxmlformats.org/officeDocument/2006/relationships/customXml" Target="../ink/ink813.xml"/><Relationship Id="rId226" Type="http://schemas.openxmlformats.org/officeDocument/2006/relationships/image" Target="../media/image802.png"/><Relationship Id="rId107" Type="http://schemas.openxmlformats.org/officeDocument/2006/relationships/image" Target="../media/image743.png"/><Relationship Id="rId11" Type="http://schemas.openxmlformats.org/officeDocument/2006/relationships/image" Target="../media/image696.png"/><Relationship Id="rId32" Type="http://schemas.openxmlformats.org/officeDocument/2006/relationships/customXml" Target="../ink/ink726.xml"/><Relationship Id="rId53" Type="http://schemas.openxmlformats.org/officeDocument/2006/relationships/image" Target="../media/image716.png"/><Relationship Id="rId74" Type="http://schemas.openxmlformats.org/officeDocument/2006/relationships/customXml" Target="../ink/ink747.xml"/><Relationship Id="rId128" Type="http://schemas.openxmlformats.org/officeDocument/2006/relationships/image" Target="../media/image753.png"/><Relationship Id="rId149" Type="http://schemas.openxmlformats.org/officeDocument/2006/relationships/customXml" Target="../ink/ink785.xml"/><Relationship Id="rId5" Type="http://schemas.openxmlformats.org/officeDocument/2006/relationships/image" Target="../media/image693.png"/><Relationship Id="rId95" Type="http://schemas.openxmlformats.org/officeDocument/2006/relationships/image" Target="../media/image737.png"/><Relationship Id="rId160" Type="http://schemas.openxmlformats.org/officeDocument/2006/relationships/image" Target="../media/image769.png"/><Relationship Id="rId181" Type="http://schemas.openxmlformats.org/officeDocument/2006/relationships/customXml" Target="../ink/ink801.xml"/><Relationship Id="rId216" Type="http://schemas.openxmlformats.org/officeDocument/2006/relationships/image" Target="../media/image797.png"/><Relationship Id="rId22" Type="http://schemas.openxmlformats.org/officeDocument/2006/relationships/customXml" Target="../ink/ink721.xml"/><Relationship Id="rId43" Type="http://schemas.openxmlformats.org/officeDocument/2006/relationships/image" Target="../media/image711.png"/><Relationship Id="rId64" Type="http://schemas.openxmlformats.org/officeDocument/2006/relationships/customXml" Target="../ink/ink742.xml"/><Relationship Id="rId118" Type="http://schemas.openxmlformats.org/officeDocument/2006/relationships/image" Target="../media/image748.png"/><Relationship Id="rId139" Type="http://schemas.openxmlformats.org/officeDocument/2006/relationships/customXml" Target="../ink/ink780.xml"/><Relationship Id="rId85" Type="http://schemas.openxmlformats.org/officeDocument/2006/relationships/image" Target="../media/image732.png"/><Relationship Id="rId150" Type="http://schemas.openxmlformats.org/officeDocument/2006/relationships/image" Target="../media/image764.png"/><Relationship Id="rId171" Type="http://schemas.openxmlformats.org/officeDocument/2006/relationships/customXml" Target="../ink/ink796.xml"/><Relationship Id="rId192" Type="http://schemas.openxmlformats.org/officeDocument/2006/relationships/image" Target="../media/image785.png"/><Relationship Id="rId206" Type="http://schemas.openxmlformats.org/officeDocument/2006/relationships/image" Target="../media/image792.png"/><Relationship Id="rId12" Type="http://schemas.openxmlformats.org/officeDocument/2006/relationships/customXml" Target="../ink/ink716.xml"/><Relationship Id="rId33" Type="http://schemas.openxmlformats.org/officeDocument/2006/relationships/image" Target="../media/image707.png"/><Relationship Id="rId108" Type="http://schemas.openxmlformats.org/officeDocument/2006/relationships/customXml" Target="../ink/ink764.xml"/><Relationship Id="rId129" Type="http://schemas.openxmlformats.org/officeDocument/2006/relationships/customXml" Target="../ink/ink775.xml"/><Relationship Id="rId54" Type="http://schemas.openxmlformats.org/officeDocument/2006/relationships/customXml" Target="../ink/ink737.xml"/><Relationship Id="rId75" Type="http://schemas.openxmlformats.org/officeDocument/2006/relationships/image" Target="../media/image727.png"/><Relationship Id="rId96" Type="http://schemas.openxmlformats.org/officeDocument/2006/relationships/customXml" Target="../ink/ink758.xml"/><Relationship Id="rId140" Type="http://schemas.openxmlformats.org/officeDocument/2006/relationships/image" Target="../media/image759.png"/><Relationship Id="rId161" Type="http://schemas.openxmlformats.org/officeDocument/2006/relationships/customXml" Target="../ink/ink791.xml"/><Relationship Id="rId182" Type="http://schemas.openxmlformats.org/officeDocument/2006/relationships/image" Target="../media/image780.png"/><Relationship Id="rId217" Type="http://schemas.openxmlformats.org/officeDocument/2006/relationships/customXml" Target="../ink/ink819.xml"/><Relationship Id="rId6" Type="http://schemas.openxmlformats.org/officeDocument/2006/relationships/customXml" Target="../ink/ink713.xml"/><Relationship Id="rId23" Type="http://schemas.openxmlformats.org/officeDocument/2006/relationships/image" Target="../media/image702.png"/><Relationship Id="rId119" Type="http://schemas.openxmlformats.org/officeDocument/2006/relationships/customXml" Target="../ink/ink770.xml"/><Relationship Id="rId44" Type="http://schemas.openxmlformats.org/officeDocument/2006/relationships/customXml" Target="../ink/ink732.xml"/><Relationship Id="rId65" Type="http://schemas.openxmlformats.org/officeDocument/2006/relationships/image" Target="../media/image722.png"/><Relationship Id="rId86" Type="http://schemas.openxmlformats.org/officeDocument/2006/relationships/customXml" Target="../ink/ink753.xml"/><Relationship Id="rId130" Type="http://schemas.openxmlformats.org/officeDocument/2006/relationships/image" Target="../media/image754.png"/><Relationship Id="rId151" Type="http://schemas.openxmlformats.org/officeDocument/2006/relationships/customXml" Target="../ink/ink786.xml"/><Relationship Id="rId172" Type="http://schemas.openxmlformats.org/officeDocument/2006/relationships/image" Target="../media/image775.png"/><Relationship Id="rId193" Type="http://schemas.openxmlformats.org/officeDocument/2006/relationships/customXml" Target="../ink/ink807.xml"/><Relationship Id="rId207" Type="http://schemas.openxmlformats.org/officeDocument/2006/relationships/customXml" Target="../ink/ink814.xml"/><Relationship Id="rId13" Type="http://schemas.openxmlformats.org/officeDocument/2006/relationships/image" Target="../media/image697.png"/><Relationship Id="rId109" Type="http://schemas.openxmlformats.org/officeDocument/2006/relationships/image" Target="../media/image744.png"/><Relationship Id="rId34" Type="http://schemas.openxmlformats.org/officeDocument/2006/relationships/customXml" Target="../ink/ink727.xml"/><Relationship Id="rId55" Type="http://schemas.openxmlformats.org/officeDocument/2006/relationships/image" Target="../media/image717.png"/><Relationship Id="rId76" Type="http://schemas.openxmlformats.org/officeDocument/2006/relationships/customXml" Target="../ink/ink748.xml"/><Relationship Id="rId97" Type="http://schemas.openxmlformats.org/officeDocument/2006/relationships/image" Target="../media/image738.png"/><Relationship Id="rId120" Type="http://schemas.openxmlformats.org/officeDocument/2006/relationships/image" Target="../media/image749.png"/><Relationship Id="rId141" Type="http://schemas.openxmlformats.org/officeDocument/2006/relationships/customXml" Target="../ink/ink781.xml"/><Relationship Id="rId7" Type="http://schemas.openxmlformats.org/officeDocument/2006/relationships/image" Target="../media/image694.png"/><Relationship Id="rId162" Type="http://schemas.openxmlformats.org/officeDocument/2006/relationships/image" Target="../media/image770.png"/><Relationship Id="rId183" Type="http://schemas.openxmlformats.org/officeDocument/2006/relationships/customXml" Target="../ink/ink802.xml"/><Relationship Id="rId218" Type="http://schemas.openxmlformats.org/officeDocument/2006/relationships/image" Target="../media/image798.png"/><Relationship Id="rId24" Type="http://schemas.openxmlformats.org/officeDocument/2006/relationships/customXml" Target="../ink/ink722.xml"/><Relationship Id="rId45" Type="http://schemas.openxmlformats.org/officeDocument/2006/relationships/image" Target="../media/image712.png"/><Relationship Id="rId66" Type="http://schemas.openxmlformats.org/officeDocument/2006/relationships/customXml" Target="../ink/ink743.xml"/><Relationship Id="rId87" Type="http://schemas.openxmlformats.org/officeDocument/2006/relationships/image" Target="../media/image733.png"/><Relationship Id="rId110" Type="http://schemas.openxmlformats.org/officeDocument/2006/relationships/customXml" Target="../ink/ink765.xml"/><Relationship Id="rId131" Type="http://schemas.openxmlformats.org/officeDocument/2006/relationships/customXml" Target="../ink/ink776.xml"/><Relationship Id="rId152" Type="http://schemas.openxmlformats.org/officeDocument/2006/relationships/image" Target="../media/image765.png"/><Relationship Id="rId173" Type="http://schemas.openxmlformats.org/officeDocument/2006/relationships/customXml" Target="../ink/ink797.xml"/><Relationship Id="rId194" Type="http://schemas.openxmlformats.org/officeDocument/2006/relationships/image" Target="../media/image786.png"/><Relationship Id="rId208" Type="http://schemas.openxmlformats.org/officeDocument/2006/relationships/image" Target="../media/image793.png"/><Relationship Id="rId14" Type="http://schemas.openxmlformats.org/officeDocument/2006/relationships/customXml" Target="../ink/ink717.xml"/><Relationship Id="rId35" Type="http://schemas.openxmlformats.org/officeDocument/2006/relationships/image" Target="../media/image708.png"/><Relationship Id="rId56" Type="http://schemas.openxmlformats.org/officeDocument/2006/relationships/customXml" Target="../ink/ink738.xml"/><Relationship Id="rId77" Type="http://schemas.openxmlformats.org/officeDocument/2006/relationships/image" Target="../media/image728.png"/><Relationship Id="rId100" Type="http://schemas.openxmlformats.org/officeDocument/2006/relationships/customXml" Target="../ink/ink760.xml"/><Relationship Id="rId8" Type="http://schemas.openxmlformats.org/officeDocument/2006/relationships/customXml" Target="../ink/ink714.xml"/><Relationship Id="rId98" Type="http://schemas.openxmlformats.org/officeDocument/2006/relationships/customXml" Target="../ink/ink759.xml"/><Relationship Id="rId121" Type="http://schemas.openxmlformats.org/officeDocument/2006/relationships/customXml" Target="../ink/ink771.xml"/><Relationship Id="rId142" Type="http://schemas.openxmlformats.org/officeDocument/2006/relationships/image" Target="../media/image760.png"/><Relationship Id="rId163" Type="http://schemas.openxmlformats.org/officeDocument/2006/relationships/customXml" Target="../ink/ink792.xml"/><Relationship Id="rId184" Type="http://schemas.openxmlformats.org/officeDocument/2006/relationships/image" Target="../media/image781.png"/><Relationship Id="rId219" Type="http://schemas.openxmlformats.org/officeDocument/2006/relationships/customXml" Target="../ink/ink820.xml"/><Relationship Id="rId3" Type="http://schemas.openxmlformats.org/officeDocument/2006/relationships/image" Target="../media/image692.png"/><Relationship Id="rId214" Type="http://schemas.openxmlformats.org/officeDocument/2006/relationships/image" Target="../media/image796.png"/><Relationship Id="rId25" Type="http://schemas.openxmlformats.org/officeDocument/2006/relationships/image" Target="../media/image703.png"/><Relationship Id="rId46" Type="http://schemas.openxmlformats.org/officeDocument/2006/relationships/customXml" Target="../ink/ink733.xml"/><Relationship Id="rId67" Type="http://schemas.openxmlformats.org/officeDocument/2006/relationships/image" Target="../media/image723.png"/><Relationship Id="rId116" Type="http://schemas.openxmlformats.org/officeDocument/2006/relationships/image" Target="../media/image747.png"/><Relationship Id="rId137" Type="http://schemas.openxmlformats.org/officeDocument/2006/relationships/customXml" Target="../ink/ink779.xml"/><Relationship Id="rId158" Type="http://schemas.openxmlformats.org/officeDocument/2006/relationships/image" Target="../media/image768.png"/><Relationship Id="rId20" Type="http://schemas.openxmlformats.org/officeDocument/2006/relationships/customXml" Target="../ink/ink720.xml"/><Relationship Id="rId41" Type="http://schemas.openxmlformats.org/officeDocument/2006/relationships/image" Target="../media/image710.png"/><Relationship Id="rId62" Type="http://schemas.openxmlformats.org/officeDocument/2006/relationships/customXml" Target="../ink/ink741.xml"/><Relationship Id="rId83" Type="http://schemas.openxmlformats.org/officeDocument/2006/relationships/image" Target="../media/image731.png"/><Relationship Id="rId88" Type="http://schemas.openxmlformats.org/officeDocument/2006/relationships/customXml" Target="../ink/ink754.xml"/><Relationship Id="rId111" Type="http://schemas.openxmlformats.org/officeDocument/2006/relationships/image" Target="../media/image745.png"/><Relationship Id="rId132" Type="http://schemas.openxmlformats.org/officeDocument/2006/relationships/image" Target="../media/image755.png"/><Relationship Id="rId153" Type="http://schemas.openxmlformats.org/officeDocument/2006/relationships/customXml" Target="../ink/ink787.xml"/><Relationship Id="rId174" Type="http://schemas.openxmlformats.org/officeDocument/2006/relationships/image" Target="../media/image776.png"/><Relationship Id="rId179" Type="http://schemas.openxmlformats.org/officeDocument/2006/relationships/customXml" Target="../ink/ink800.xml"/><Relationship Id="rId195" Type="http://schemas.openxmlformats.org/officeDocument/2006/relationships/customXml" Target="../ink/ink808.xml"/><Relationship Id="rId209" Type="http://schemas.openxmlformats.org/officeDocument/2006/relationships/customXml" Target="../ink/ink815.xml"/><Relationship Id="rId190" Type="http://schemas.openxmlformats.org/officeDocument/2006/relationships/image" Target="../media/image784.png"/><Relationship Id="rId204" Type="http://schemas.openxmlformats.org/officeDocument/2006/relationships/image" Target="../media/image791.png"/><Relationship Id="rId220" Type="http://schemas.openxmlformats.org/officeDocument/2006/relationships/image" Target="../media/image799.png"/><Relationship Id="rId225" Type="http://schemas.openxmlformats.org/officeDocument/2006/relationships/customXml" Target="../ink/ink823.xml"/><Relationship Id="rId15" Type="http://schemas.openxmlformats.org/officeDocument/2006/relationships/image" Target="../media/image698.png"/><Relationship Id="rId36" Type="http://schemas.openxmlformats.org/officeDocument/2006/relationships/customXml" Target="../ink/ink728.xml"/><Relationship Id="rId57" Type="http://schemas.openxmlformats.org/officeDocument/2006/relationships/image" Target="../media/image718.png"/><Relationship Id="rId106" Type="http://schemas.openxmlformats.org/officeDocument/2006/relationships/customXml" Target="../ink/ink763.xml"/><Relationship Id="rId127" Type="http://schemas.openxmlformats.org/officeDocument/2006/relationships/customXml" Target="../ink/ink774.xml"/><Relationship Id="rId10" Type="http://schemas.openxmlformats.org/officeDocument/2006/relationships/customXml" Target="../ink/ink715.xml"/><Relationship Id="rId31" Type="http://schemas.openxmlformats.org/officeDocument/2006/relationships/image" Target="../media/image706.png"/><Relationship Id="rId52" Type="http://schemas.openxmlformats.org/officeDocument/2006/relationships/customXml" Target="../ink/ink736.xml"/><Relationship Id="rId73" Type="http://schemas.openxmlformats.org/officeDocument/2006/relationships/image" Target="../media/image726.png"/><Relationship Id="rId78" Type="http://schemas.openxmlformats.org/officeDocument/2006/relationships/customXml" Target="../ink/ink749.xml"/><Relationship Id="rId94" Type="http://schemas.openxmlformats.org/officeDocument/2006/relationships/customXml" Target="../ink/ink757.xml"/><Relationship Id="rId99" Type="http://schemas.openxmlformats.org/officeDocument/2006/relationships/image" Target="../media/image739.png"/><Relationship Id="rId101" Type="http://schemas.openxmlformats.org/officeDocument/2006/relationships/image" Target="../media/image740.png"/><Relationship Id="rId122" Type="http://schemas.openxmlformats.org/officeDocument/2006/relationships/image" Target="../media/image750.png"/><Relationship Id="rId143" Type="http://schemas.openxmlformats.org/officeDocument/2006/relationships/customXml" Target="../ink/ink782.xml"/><Relationship Id="rId148" Type="http://schemas.openxmlformats.org/officeDocument/2006/relationships/image" Target="../media/image763.png"/><Relationship Id="rId164" Type="http://schemas.openxmlformats.org/officeDocument/2006/relationships/image" Target="../media/image771.png"/><Relationship Id="rId169" Type="http://schemas.openxmlformats.org/officeDocument/2006/relationships/customXml" Target="../ink/ink795.xml"/><Relationship Id="rId185" Type="http://schemas.openxmlformats.org/officeDocument/2006/relationships/customXml" Target="../ink/ink803.xml"/><Relationship Id="rId4" Type="http://schemas.openxmlformats.org/officeDocument/2006/relationships/customXml" Target="../ink/ink712.xml"/><Relationship Id="rId9" Type="http://schemas.openxmlformats.org/officeDocument/2006/relationships/image" Target="../media/image695.png"/><Relationship Id="rId180" Type="http://schemas.openxmlformats.org/officeDocument/2006/relationships/image" Target="../media/image779.png"/><Relationship Id="rId210" Type="http://schemas.openxmlformats.org/officeDocument/2006/relationships/image" Target="../media/image794.png"/><Relationship Id="rId215" Type="http://schemas.openxmlformats.org/officeDocument/2006/relationships/customXml" Target="../ink/ink818.xml"/><Relationship Id="rId26" Type="http://schemas.openxmlformats.org/officeDocument/2006/relationships/customXml" Target="../ink/ink723.xml"/><Relationship Id="rId47" Type="http://schemas.openxmlformats.org/officeDocument/2006/relationships/image" Target="../media/image713.png"/><Relationship Id="rId68" Type="http://schemas.openxmlformats.org/officeDocument/2006/relationships/customXml" Target="../ink/ink744.xml"/><Relationship Id="rId89" Type="http://schemas.openxmlformats.org/officeDocument/2006/relationships/image" Target="../media/image734.png"/><Relationship Id="rId112" Type="http://schemas.openxmlformats.org/officeDocument/2006/relationships/customXml" Target="../ink/ink766.xml"/><Relationship Id="rId133" Type="http://schemas.openxmlformats.org/officeDocument/2006/relationships/customXml" Target="../ink/ink777.xml"/><Relationship Id="rId154" Type="http://schemas.openxmlformats.org/officeDocument/2006/relationships/image" Target="../media/image766.png"/><Relationship Id="rId175" Type="http://schemas.openxmlformats.org/officeDocument/2006/relationships/customXml" Target="../ink/ink798.xml"/><Relationship Id="rId196" Type="http://schemas.openxmlformats.org/officeDocument/2006/relationships/image" Target="../media/image787.png"/><Relationship Id="rId200" Type="http://schemas.openxmlformats.org/officeDocument/2006/relationships/image" Target="../media/image789.png"/><Relationship Id="rId16" Type="http://schemas.openxmlformats.org/officeDocument/2006/relationships/customXml" Target="../ink/ink718.xml"/><Relationship Id="rId221" Type="http://schemas.openxmlformats.org/officeDocument/2006/relationships/customXml" Target="../ink/ink821.xml"/><Relationship Id="rId37" Type="http://schemas.openxmlformats.org/officeDocument/2006/relationships/image" Target="../media/image709.png"/><Relationship Id="rId58" Type="http://schemas.openxmlformats.org/officeDocument/2006/relationships/customXml" Target="../ink/ink739.xml"/><Relationship Id="rId79" Type="http://schemas.openxmlformats.org/officeDocument/2006/relationships/image" Target="../media/image729.png"/><Relationship Id="rId102" Type="http://schemas.openxmlformats.org/officeDocument/2006/relationships/customXml" Target="../ink/ink761.xml"/><Relationship Id="rId123" Type="http://schemas.openxmlformats.org/officeDocument/2006/relationships/customXml" Target="../ink/ink772.xml"/><Relationship Id="rId144" Type="http://schemas.openxmlformats.org/officeDocument/2006/relationships/image" Target="../media/image761.png"/><Relationship Id="rId90" Type="http://schemas.openxmlformats.org/officeDocument/2006/relationships/customXml" Target="../ink/ink755.xml"/><Relationship Id="rId165" Type="http://schemas.openxmlformats.org/officeDocument/2006/relationships/customXml" Target="../ink/ink793.xml"/><Relationship Id="rId186" Type="http://schemas.openxmlformats.org/officeDocument/2006/relationships/image" Target="../media/image782.png"/><Relationship Id="rId211" Type="http://schemas.openxmlformats.org/officeDocument/2006/relationships/customXml" Target="../ink/ink816.xml"/><Relationship Id="rId27" Type="http://schemas.openxmlformats.org/officeDocument/2006/relationships/image" Target="../media/image704.png"/><Relationship Id="rId48" Type="http://schemas.openxmlformats.org/officeDocument/2006/relationships/customXml" Target="../ink/ink734.xml"/><Relationship Id="rId69" Type="http://schemas.openxmlformats.org/officeDocument/2006/relationships/image" Target="../media/image724.png"/><Relationship Id="rId113" Type="http://schemas.openxmlformats.org/officeDocument/2006/relationships/customXml" Target="../ink/ink767.xml"/><Relationship Id="rId134" Type="http://schemas.openxmlformats.org/officeDocument/2006/relationships/image" Target="../media/image756.png"/><Relationship Id="rId80" Type="http://schemas.openxmlformats.org/officeDocument/2006/relationships/customXml" Target="../ink/ink750.xml"/><Relationship Id="rId155" Type="http://schemas.openxmlformats.org/officeDocument/2006/relationships/customXml" Target="../ink/ink788.xml"/><Relationship Id="rId176" Type="http://schemas.openxmlformats.org/officeDocument/2006/relationships/image" Target="../media/image777.png"/><Relationship Id="rId197" Type="http://schemas.openxmlformats.org/officeDocument/2006/relationships/customXml" Target="../ink/ink809.xml"/><Relationship Id="rId201" Type="http://schemas.openxmlformats.org/officeDocument/2006/relationships/customXml" Target="../ink/ink811.xml"/><Relationship Id="rId222" Type="http://schemas.openxmlformats.org/officeDocument/2006/relationships/image" Target="../media/image800.png"/><Relationship Id="rId17" Type="http://schemas.openxmlformats.org/officeDocument/2006/relationships/image" Target="../media/image699.png"/><Relationship Id="rId38" Type="http://schemas.openxmlformats.org/officeDocument/2006/relationships/customXml" Target="../ink/ink729.xml"/><Relationship Id="rId59" Type="http://schemas.openxmlformats.org/officeDocument/2006/relationships/image" Target="../media/image719.png"/><Relationship Id="rId103" Type="http://schemas.openxmlformats.org/officeDocument/2006/relationships/image" Target="../media/image741.png"/><Relationship Id="rId124" Type="http://schemas.openxmlformats.org/officeDocument/2006/relationships/image" Target="../media/image751.png"/><Relationship Id="rId70" Type="http://schemas.openxmlformats.org/officeDocument/2006/relationships/customXml" Target="../ink/ink745.xml"/><Relationship Id="rId91" Type="http://schemas.openxmlformats.org/officeDocument/2006/relationships/image" Target="../media/image735.png"/><Relationship Id="rId145" Type="http://schemas.openxmlformats.org/officeDocument/2006/relationships/customXml" Target="../ink/ink783.xml"/><Relationship Id="rId166" Type="http://schemas.openxmlformats.org/officeDocument/2006/relationships/image" Target="../media/image772.png"/><Relationship Id="rId187" Type="http://schemas.openxmlformats.org/officeDocument/2006/relationships/customXml" Target="../ink/ink804.xml"/><Relationship Id="rId1" Type="http://schemas.openxmlformats.org/officeDocument/2006/relationships/slideLayout" Target="../slideLayouts/slideLayout9.xml"/><Relationship Id="rId212" Type="http://schemas.openxmlformats.org/officeDocument/2006/relationships/image" Target="../media/image795.png"/><Relationship Id="rId28" Type="http://schemas.openxmlformats.org/officeDocument/2006/relationships/customXml" Target="../ink/ink724.xml"/><Relationship Id="rId49" Type="http://schemas.openxmlformats.org/officeDocument/2006/relationships/image" Target="../media/image714.png"/><Relationship Id="rId114" Type="http://schemas.openxmlformats.org/officeDocument/2006/relationships/image" Target="../media/image746.png"/><Relationship Id="rId60" Type="http://schemas.openxmlformats.org/officeDocument/2006/relationships/customXml" Target="../ink/ink740.xml"/><Relationship Id="rId81" Type="http://schemas.openxmlformats.org/officeDocument/2006/relationships/image" Target="../media/image730.png"/><Relationship Id="rId135" Type="http://schemas.openxmlformats.org/officeDocument/2006/relationships/customXml" Target="../ink/ink778.xml"/><Relationship Id="rId156" Type="http://schemas.openxmlformats.org/officeDocument/2006/relationships/image" Target="../media/image767.png"/><Relationship Id="rId177" Type="http://schemas.openxmlformats.org/officeDocument/2006/relationships/customXml" Target="../ink/ink799.xml"/><Relationship Id="rId198" Type="http://schemas.openxmlformats.org/officeDocument/2006/relationships/image" Target="../media/image788.png"/><Relationship Id="rId202" Type="http://schemas.openxmlformats.org/officeDocument/2006/relationships/image" Target="../media/image790.png"/><Relationship Id="rId223" Type="http://schemas.openxmlformats.org/officeDocument/2006/relationships/customXml" Target="../ink/ink822.xml"/><Relationship Id="rId18" Type="http://schemas.openxmlformats.org/officeDocument/2006/relationships/customXml" Target="../ink/ink719.xml"/><Relationship Id="rId39" Type="http://schemas.openxmlformats.org/officeDocument/2006/relationships/image" Target="../media/image54.png"/><Relationship Id="rId50" Type="http://schemas.openxmlformats.org/officeDocument/2006/relationships/customXml" Target="../ink/ink735.xml"/><Relationship Id="rId104" Type="http://schemas.openxmlformats.org/officeDocument/2006/relationships/customXml" Target="../ink/ink762.xml"/><Relationship Id="rId125" Type="http://schemas.openxmlformats.org/officeDocument/2006/relationships/customXml" Target="../ink/ink773.xml"/><Relationship Id="rId146" Type="http://schemas.openxmlformats.org/officeDocument/2006/relationships/image" Target="../media/image762.png"/><Relationship Id="rId167" Type="http://schemas.openxmlformats.org/officeDocument/2006/relationships/customXml" Target="../ink/ink794.xml"/><Relationship Id="rId188" Type="http://schemas.openxmlformats.org/officeDocument/2006/relationships/image" Target="../media/image783.png"/><Relationship Id="rId71" Type="http://schemas.openxmlformats.org/officeDocument/2006/relationships/image" Target="../media/image725.png"/><Relationship Id="rId92" Type="http://schemas.openxmlformats.org/officeDocument/2006/relationships/customXml" Target="../ink/ink756.xml"/><Relationship Id="rId213" Type="http://schemas.openxmlformats.org/officeDocument/2006/relationships/customXml" Target="../ink/ink817.xml"/><Relationship Id="rId2" Type="http://schemas.openxmlformats.org/officeDocument/2006/relationships/customXml" Target="../ink/ink711.xml"/><Relationship Id="rId29" Type="http://schemas.openxmlformats.org/officeDocument/2006/relationships/image" Target="../media/image705.png"/><Relationship Id="rId40" Type="http://schemas.openxmlformats.org/officeDocument/2006/relationships/customXml" Target="../ink/ink730.xml"/><Relationship Id="rId115" Type="http://schemas.openxmlformats.org/officeDocument/2006/relationships/customXml" Target="../ink/ink768.xml"/><Relationship Id="rId136" Type="http://schemas.openxmlformats.org/officeDocument/2006/relationships/image" Target="../media/image757.png"/><Relationship Id="rId157" Type="http://schemas.openxmlformats.org/officeDocument/2006/relationships/customXml" Target="../ink/ink789.xml"/><Relationship Id="rId178" Type="http://schemas.openxmlformats.org/officeDocument/2006/relationships/image" Target="../media/image778.png"/><Relationship Id="rId61" Type="http://schemas.openxmlformats.org/officeDocument/2006/relationships/image" Target="../media/image720.png"/><Relationship Id="rId82" Type="http://schemas.openxmlformats.org/officeDocument/2006/relationships/customXml" Target="../ink/ink751.xml"/><Relationship Id="rId199" Type="http://schemas.openxmlformats.org/officeDocument/2006/relationships/customXml" Target="../ink/ink810.xml"/><Relationship Id="rId203" Type="http://schemas.openxmlformats.org/officeDocument/2006/relationships/customXml" Target="../ink/ink812.xml"/><Relationship Id="rId19" Type="http://schemas.openxmlformats.org/officeDocument/2006/relationships/image" Target="../media/image700.png"/><Relationship Id="rId224" Type="http://schemas.openxmlformats.org/officeDocument/2006/relationships/image" Target="../media/image801.png"/><Relationship Id="rId30" Type="http://schemas.openxmlformats.org/officeDocument/2006/relationships/customXml" Target="../ink/ink725.xml"/><Relationship Id="rId105" Type="http://schemas.openxmlformats.org/officeDocument/2006/relationships/image" Target="../media/image742.png"/><Relationship Id="rId126" Type="http://schemas.openxmlformats.org/officeDocument/2006/relationships/image" Target="../media/image752.png"/><Relationship Id="rId147" Type="http://schemas.openxmlformats.org/officeDocument/2006/relationships/customXml" Target="../ink/ink784.xml"/><Relationship Id="rId168" Type="http://schemas.openxmlformats.org/officeDocument/2006/relationships/image" Target="../media/image773.png"/><Relationship Id="rId51" Type="http://schemas.openxmlformats.org/officeDocument/2006/relationships/image" Target="../media/image715.png"/><Relationship Id="rId72" Type="http://schemas.openxmlformats.org/officeDocument/2006/relationships/customXml" Target="../ink/ink746.xml"/><Relationship Id="rId93" Type="http://schemas.openxmlformats.org/officeDocument/2006/relationships/image" Target="../media/image736.png"/><Relationship Id="rId189" Type="http://schemas.openxmlformats.org/officeDocument/2006/relationships/customXml" Target="../ink/ink805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36.xml"/><Relationship Id="rId21" Type="http://schemas.openxmlformats.org/officeDocument/2006/relationships/image" Target="../media/image812.png"/><Relationship Id="rId42" Type="http://schemas.openxmlformats.org/officeDocument/2006/relationships/customXml" Target="../ink/ink844.xml"/><Relationship Id="rId47" Type="http://schemas.openxmlformats.org/officeDocument/2006/relationships/image" Target="../media/image825.png"/><Relationship Id="rId63" Type="http://schemas.openxmlformats.org/officeDocument/2006/relationships/image" Target="../media/image833.png"/><Relationship Id="rId68" Type="http://schemas.openxmlformats.org/officeDocument/2006/relationships/customXml" Target="../ink/ink857.xml"/><Relationship Id="rId16" Type="http://schemas.openxmlformats.org/officeDocument/2006/relationships/customXml" Target="../ink/ink831.xml"/><Relationship Id="rId11" Type="http://schemas.openxmlformats.org/officeDocument/2006/relationships/image" Target="../media/image807.png"/><Relationship Id="rId24" Type="http://schemas.openxmlformats.org/officeDocument/2006/relationships/customXml" Target="../ink/ink835.xml"/><Relationship Id="rId32" Type="http://schemas.openxmlformats.org/officeDocument/2006/relationships/customXml" Target="../ink/ink839.xml"/><Relationship Id="rId37" Type="http://schemas.openxmlformats.org/officeDocument/2006/relationships/image" Target="../media/image820.png"/><Relationship Id="rId40" Type="http://schemas.openxmlformats.org/officeDocument/2006/relationships/customXml" Target="../ink/ink843.xml"/><Relationship Id="rId45" Type="http://schemas.openxmlformats.org/officeDocument/2006/relationships/image" Target="../media/image824.png"/><Relationship Id="rId53" Type="http://schemas.openxmlformats.org/officeDocument/2006/relationships/image" Target="../media/image828.png"/><Relationship Id="rId58" Type="http://schemas.openxmlformats.org/officeDocument/2006/relationships/customXml" Target="../ink/ink852.xml"/><Relationship Id="rId66" Type="http://schemas.openxmlformats.org/officeDocument/2006/relationships/customXml" Target="../ink/ink856.xml"/><Relationship Id="rId74" Type="http://schemas.openxmlformats.org/officeDocument/2006/relationships/customXml" Target="../ink/ink860.xml"/><Relationship Id="rId5" Type="http://schemas.openxmlformats.org/officeDocument/2006/relationships/image" Target="../media/image804.png"/><Relationship Id="rId61" Type="http://schemas.openxmlformats.org/officeDocument/2006/relationships/image" Target="../media/image832.png"/><Relationship Id="rId19" Type="http://schemas.openxmlformats.org/officeDocument/2006/relationships/image" Target="../media/image811.png"/><Relationship Id="rId14" Type="http://schemas.openxmlformats.org/officeDocument/2006/relationships/customXml" Target="../ink/ink830.xml"/><Relationship Id="rId22" Type="http://schemas.openxmlformats.org/officeDocument/2006/relationships/customXml" Target="../ink/ink834.xml"/><Relationship Id="rId27" Type="http://schemas.openxmlformats.org/officeDocument/2006/relationships/image" Target="../media/image815.png"/><Relationship Id="rId30" Type="http://schemas.openxmlformats.org/officeDocument/2006/relationships/customXml" Target="../ink/ink838.xml"/><Relationship Id="rId35" Type="http://schemas.openxmlformats.org/officeDocument/2006/relationships/image" Target="../media/image819.png"/><Relationship Id="rId43" Type="http://schemas.openxmlformats.org/officeDocument/2006/relationships/image" Target="../media/image823.png"/><Relationship Id="rId48" Type="http://schemas.openxmlformats.org/officeDocument/2006/relationships/customXml" Target="../ink/ink847.xml"/><Relationship Id="rId56" Type="http://schemas.openxmlformats.org/officeDocument/2006/relationships/customXml" Target="../ink/ink851.xml"/><Relationship Id="rId64" Type="http://schemas.openxmlformats.org/officeDocument/2006/relationships/customXml" Target="../ink/ink855.xml"/><Relationship Id="rId69" Type="http://schemas.openxmlformats.org/officeDocument/2006/relationships/image" Target="../media/image836.png"/><Relationship Id="rId77" Type="http://schemas.openxmlformats.org/officeDocument/2006/relationships/image" Target="../media/image840.png"/><Relationship Id="rId8" Type="http://schemas.openxmlformats.org/officeDocument/2006/relationships/customXml" Target="../ink/ink827.xml"/><Relationship Id="rId51" Type="http://schemas.openxmlformats.org/officeDocument/2006/relationships/image" Target="../media/image827.png"/><Relationship Id="rId72" Type="http://schemas.openxmlformats.org/officeDocument/2006/relationships/customXml" Target="../ink/ink859.xml"/><Relationship Id="rId3" Type="http://schemas.openxmlformats.org/officeDocument/2006/relationships/image" Target="../media/image803.png"/><Relationship Id="rId12" Type="http://schemas.openxmlformats.org/officeDocument/2006/relationships/customXml" Target="../ink/ink829.xml"/><Relationship Id="rId17" Type="http://schemas.openxmlformats.org/officeDocument/2006/relationships/image" Target="../media/image810.png"/><Relationship Id="rId25" Type="http://schemas.openxmlformats.org/officeDocument/2006/relationships/image" Target="../media/image814.png"/><Relationship Id="rId33" Type="http://schemas.openxmlformats.org/officeDocument/2006/relationships/image" Target="../media/image818.png"/><Relationship Id="rId38" Type="http://schemas.openxmlformats.org/officeDocument/2006/relationships/customXml" Target="../ink/ink842.xml"/><Relationship Id="rId46" Type="http://schemas.openxmlformats.org/officeDocument/2006/relationships/customXml" Target="../ink/ink846.xml"/><Relationship Id="rId59" Type="http://schemas.openxmlformats.org/officeDocument/2006/relationships/image" Target="../media/image831.png"/><Relationship Id="rId67" Type="http://schemas.openxmlformats.org/officeDocument/2006/relationships/image" Target="../media/image835.png"/><Relationship Id="rId20" Type="http://schemas.openxmlformats.org/officeDocument/2006/relationships/customXml" Target="../ink/ink833.xml"/><Relationship Id="rId41" Type="http://schemas.openxmlformats.org/officeDocument/2006/relationships/image" Target="../media/image822.png"/><Relationship Id="rId54" Type="http://schemas.openxmlformats.org/officeDocument/2006/relationships/customXml" Target="../ink/ink850.xml"/><Relationship Id="rId62" Type="http://schemas.openxmlformats.org/officeDocument/2006/relationships/customXml" Target="../ink/ink854.xml"/><Relationship Id="rId70" Type="http://schemas.openxmlformats.org/officeDocument/2006/relationships/customXml" Target="../ink/ink858.xml"/><Relationship Id="rId75" Type="http://schemas.openxmlformats.org/officeDocument/2006/relationships/image" Target="../media/image83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26.xml"/><Relationship Id="rId15" Type="http://schemas.openxmlformats.org/officeDocument/2006/relationships/image" Target="../media/image809.png"/><Relationship Id="rId23" Type="http://schemas.openxmlformats.org/officeDocument/2006/relationships/image" Target="../media/image813.png"/><Relationship Id="rId28" Type="http://schemas.openxmlformats.org/officeDocument/2006/relationships/customXml" Target="../ink/ink837.xml"/><Relationship Id="rId36" Type="http://schemas.openxmlformats.org/officeDocument/2006/relationships/customXml" Target="../ink/ink841.xml"/><Relationship Id="rId49" Type="http://schemas.openxmlformats.org/officeDocument/2006/relationships/image" Target="../media/image826.png"/><Relationship Id="rId57" Type="http://schemas.openxmlformats.org/officeDocument/2006/relationships/image" Target="../media/image830.png"/><Relationship Id="rId10" Type="http://schemas.openxmlformats.org/officeDocument/2006/relationships/customXml" Target="../ink/ink828.xml"/><Relationship Id="rId31" Type="http://schemas.openxmlformats.org/officeDocument/2006/relationships/image" Target="../media/image817.png"/><Relationship Id="rId44" Type="http://schemas.openxmlformats.org/officeDocument/2006/relationships/customXml" Target="../ink/ink845.xml"/><Relationship Id="rId52" Type="http://schemas.openxmlformats.org/officeDocument/2006/relationships/customXml" Target="../ink/ink849.xml"/><Relationship Id="rId60" Type="http://schemas.openxmlformats.org/officeDocument/2006/relationships/customXml" Target="../ink/ink853.xml"/><Relationship Id="rId65" Type="http://schemas.openxmlformats.org/officeDocument/2006/relationships/image" Target="../media/image834.png"/><Relationship Id="rId73" Type="http://schemas.openxmlformats.org/officeDocument/2006/relationships/image" Target="../media/image838.png"/><Relationship Id="rId4" Type="http://schemas.openxmlformats.org/officeDocument/2006/relationships/customXml" Target="../ink/ink825.xml"/><Relationship Id="rId9" Type="http://schemas.openxmlformats.org/officeDocument/2006/relationships/image" Target="../media/image806.png"/><Relationship Id="rId13" Type="http://schemas.openxmlformats.org/officeDocument/2006/relationships/image" Target="../media/image808.png"/><Relationship Id="rId18" Type="http://schemas.openxmlformats.org/officeDocument/2006/relationships/customXml" Target="../ink/ink832.xml"/><Relationship Id="rId39" Type="http://schemas.openxmlformats.org/officeDocument/2006/relationships/image" Target="../media/image821.png"/><Relationship Id="rId34" Type="http://schemas.openxmlformats.org/officeDocument/2006/relationships/customXml" Target="../ink/ink840.xml"/><Relationship Id="rId50" Type="http://schemas.openxmlformats.org/officeDocument/2006/relationships/customXml" Target="../ink/ink848.xml"/><Relationship Id="rId55" Type="http://schemas.openxmlformats.org/officeDocument/2006/relationships/image" Target="../media/image829.png"/><Relationship Id="rId76" Type="http://schemas.openxmlformats.org/officeDocument/2006/relationships/customXml" Target="../ink/ink861.xml"/><Relationship Id="rId7" Type="http://schemas.openxmlformats.org/officeDocument/2006/relationships/image" Target="../media/image805.png"/><Relationship Id="rId71" Type="http://schemas.openxmlformats.org/officeDocument/2006/relationships/image" Target="../media/image837.png"/><Relationship Id="rId2" Type="http://schemas.openxmlformats.org/officeDocument/2006/relationships/customXml" Target="../ink/ink824.xml"/><Relationship Id="rId29" Type="http://schemas.openxmlformats.org/officeDocument/2006/relationships/image" Target="../media/image8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1.png"/><Relationship Id="rId2" Type="http://schemas.openxmlformats.org/officeDocument/2006/relationships/hyperlink" Target="https://docs.python.org/3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47" Type="http://schemas.openxmlformats.org/officeDocument/2006/relationships/image" Target="../media/image44.png"/><Relationship Id="rId50" Type="http://schemas.openxmlformats.org/officeDocument/2006/relationships/customXml" Target="../ink/ink45.xml"/><Relationship Id="rId55" Type="http://schemas.openxmlformats.org/officeDocument/2006/relationships/image" Target="../media/image48.png"/><Relationship Id="rId63" Type="http://schemas.openxmlformats.org/officeDocument/2006/relationships/image" Target="../media/image52.png"/><Relationship Id="rId7" Type="http://schemas.openxmlformats.org/officeDocument/2006/relationships/image" Target="../media/image24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9" Type="http://schemas.openxmlformats.org/officeDocument/2006/relationships/image" Target="../media/image35.png"/><Relationship Id="rId11" Type="http://schemas.openxmlformats.org/officeDocument/2006/relationships/image" Target="../media/image26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9.png"/><Relationship Id="rId40" Type="http://schemas.openxmlformats.org/officeDocument/2006/relationships/customXml" Target="../ink/ink40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49.xml"/><Relationship Id="rId5" Type="http://schemas.openxmlformats.org/officeDocument/2006/relationships/image" Target="../media/image23.png"/><Relationship Id="rId61" Type="http://schemas.openxmlformats.org/officeDocument/2006/relationships/image" Target="../media/image51.png"/><Relationship Id="rId19" Type="http://schemas.openxmlformats.org/officeDocument/2006/relationships/image" Target="../media/image3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4.png"/><Relationship Id="rId30" Type="http://schemas.openxmlformats.org/officeDocument/2006/relationships/customXml" Target="../ink/ink35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44.xml"/><Relationship Id="rId56" Type="http://schemas.openxmlformats.org/officeDocument/2006/relationships/customXml" Target="../ink/ink48.xml"/><Relationship Id="rId8" Type="http://schemas.openxmlformats.org/officeDocument/2006/relationships/customXml" Target="../ink/ink24.xml"/><Relationship Id="rId51" Type="http://schemas.openxmlformats.org/officeDocument/2006/relationships/image" Target="../media/image46.png"/><Relationship Id="rId3" Type="http://schemas.openxmlformats.org/officeDocument/2006/relationships/image" Target="../media/image22.png"/><Relationship Id="rId12" Type="http://schemas.openxmlformats.org/officeDocument/2006/relationships/customXml" Target="../ink/ink26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50.png"/><Relationship Id="rId20" Type="http://schemas.openxmlformats.org/officeDocument/2006/relationships/customXml" Target="../ink/ink30.xml"/><Relationship Id="rId41" Type="http://schemas.openxmlformats.org/officeDocument/2006/relationships/image" Target="../media/image41.png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3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25.xml"/><Relationship Id="rId31" Type="http://schemas.openxmlformats.org/officeDocument/2006/relationships/image" Target="../media/image36.png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4" Type="http://schemas.openxmlformats.org/officeDocument/2006/relationships/customXml" Target="../ink/ink22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9" Type="http://schemas.openxmlformats.org/officeDocument/2006/relationships/image" Target="../media/image71.png"/><Relationship Id="rId21" Type="http://schemas.openxmlformats.org/officeDocument/2006/relationships/image" Target="../media/image62.png"/><Relationship Id="rId34" Type="http://schemas.openxmlformats.org/officeDocument/2006/relationships/customXml" Target="../ink/ink68.xml"/><Relationship Id="rId42" Type="http://schemas.openxmlformats.org/officeDocument/2006/relationships/customXml" Target="../ink/ink72.xml"/><Relationship Id="rId47" Type="http://schemas.openxmlformats.org/officeDocument/2006/relationships/image" Target="../media/image75.png"/><Relationship Id="rId50" Type="http://schemas.openxmlformats.org/officeDocument/2006/relationships/customXml" Target="../ink/ink76.xml"/><Relationship Id="rId55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9" Type="http://schemas.openxmlformats.org/officeDocument/2006/relationships/image" Target="../media/image66.png"/><Relationship Id="rId11" Type="http://schemas.openxmlformats.org/officeDocument/2006/relationships/image" Target="../media/image57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70.png"/><Relationship Id="rId40" Type="http://schemas.openxmlformats.org/officeDocument/2006/relationships/customXml" Target="../ink/ink71.xml"/><Relationship Id="rId45" Type="http://schemas.openxmlformats.org/officeDocument/2006/relationships/image" Target="../media/image74.png"/><Relationship Id="rId53" Type="http://schemas.openxmlformats.org/officeDocument/2006/relationships/image" Target="../media/image78.png"/><Relationship Id="rId58" Type="http://schemas.openxmlformats.org/officeDocument/2006/relationships/customXml" Target="../ink/ink80.xml"/><Relationship Id="rId5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customXml" Target="../ink/ink53.xml"/><Relationship Id="rId9" Type="http://schemas.openxmlformats.org/officeDocument/2006/relationships/image" Target="../media/image56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65.png"/><Relationship Id="rId30" Type="http://schemas.openxmlformats.org/officeDocument/2006/relationships/customXml" Target="../ink/ink66.xml"/><Relationship Id="rId35" Type="http://schemas.openxmlformats.org/officeDocument/2006/relationships/image" Target="../media/image69.png"/><Relationship Id="rId43" Type="http://schemas.openxmlformats.org/officeDocument/2006/relationships/image" Target="../media/image73.png"/><Relationship Id="rId48" Type="http://schemas.openxmlformats.org/officeDocument/2006/relationships/customXml" Target="../ink/ink75.xml"/><Relationship Id="rId56" Type="http://schemas.openxmlformats.org/officeDocument/2006/relationships/customXml" Target="../ink/ink79.xml"/><Relationship Id="rId8" Type="http://schemas.openxmlformats.org/officeDocument/2006/relationships/customXml" Target="../ink/ink55.xml"/><Relationship Id="rId51" Type="http://schemas.openxmlformats.org/officeDocument/2006/relationships/image" Target="../media/image77.png"/><Relationship Id="rId3" Type="http://schemas.openxmlformats.org/officeDocument/2006/relationships/image" Target="../media/image53.png"/><Relationship Id="rId12" Type="http://schemas.openxmlformats.org/officeDocument/2006/relationships/customXml" Target="../ink/ink57.xml"/><Relationship Id="rId17" Type="http://schemas.openxmlformats.org/officeDocument/2006/relationships/image" Target="../media/image60.png"/><Relationship Id="rId25" Type="http://schemas.openxmlformats.org/officeDocument/2006/relationships/image" Target="../media/image64.png"/><Relationship Id="rId33" Type="http://schemas.openxmlformats.org/officeDocument/2006/relationships/image" Target="../media/image68.png"/><Relationship Id="rId38" Type="http://schemas.openxmlformats.org/officeDocument/2006/relationships/customXml" Target="../ink/ink70.xml"/><Relationship Id="rId46" Type="http://schemas.openxmlformats.org/officeDocument/2006/relationships/customXml" Target="../ink/ink74.xml"/><Relationship Id="rId59" Type="http://schemas.openxmlformats.org/officeDocument/2006/relationships/image" Target="../media/image81.png"/><Relationship Id="rId20" Type="http://schemas.openxmlformats.org/officeDocument/2006/relationships/customXml" Target="../ink/ink61.xml"/><Relationship Id="rId41" Type="http://schemas.openxmlformats.org/officeDocument/2006/relationships/image" Target="../media/image72.png"/><Relationship Id="rId54" Type="http://schemas.openxmlformats.org/officeDocument/2006/relationships/customXml" Target="../ink/ink7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4.xml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" Type="http://schemas.openxmlformats.org/officeDocument/2006/relationships/customXml" Target="../ink/ink56.xml"/><Relationship Id="rId31" Type="http://schemas.openxmlformats.org/officeDocument/2006/relationships/image" Target="../media/image67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.png"/><Relationship Id="rId21" Type="http://schemas.openxmlformats.org/officeDocument/2006/relationships/image" Target="../media/image91.png"/><Relationship Id="rId42" Type="http://schemas.openxmlformats.org/officeDocument/2006/relationships/customXml" Target="../ink/ink101.xml"/><Relationship Id="rId63" Type="http://schemas.openxmlformats.org/officeDocument/2006/relationships/image" Target="../media/image112.png"/><Relationship Id="rId84" Type="http://schemas.openxmlformats.org/officeDocument/2006/relationships/customXml" Target="../ink/ink122.xml"/><Relationship Id="rId138" Type="http://schemas.openxmlformats.org/officeDocument/2006/relationships/image" Target="../media/image148.png"/><Relationship Id="rId107" Type="http://schemas.openxmlformats.org/officeDocument/2006/relationships/image" Target="../media/image134.png"/><Relationship Id="rId11" Type="http://schemas.openxmlformats.org/officeDocument/2006/relationships/image" Target="../media/image86.png"/><Relationship Id="rId32" Type="http://schemas.openxmlformats.org/officeDocument/2006/relationships/customXml" Target="../ink/ink96.xml"/><Relationship Id="rId53" Type="http://schemas.openxmlformats.org/officeDocument/2006/relationships/image" Target="../media/image107.png"/><Relationship Id="rId74" Type="http://schemas.openxmlformats.org/officeDocument/2006/relationships/customXml" Target="../ink/ink117.xml"/><Relationship Id="rId128" Type="http://schemas.openxmlformats.org/officeDocument/2006/relationships/image" Target="../media/image143.png"/><Relationship Id="rId149" Type="http://schemas.openxmlformats.org/officeDocument/2006/relationships/customXml" Target="../ink/ink155.xml"/><Relationship Id="rId5" Type="http://schemas.openxmlformats.org/officeDocument/2006/relationships/image" Target="../media/image83.png"/><Relationship Id="rId95" Type="http://schemas.openxmlformats.org/officeDocument/2006/relationships/image" Target="../media/image128.png"/><Relationship Id="rId22" Type="http://schemas.openxmlformats.org/officeDocument/2006/relationships/customXml" Target="../ink/ink91.xml"/><Relationship Id="rId27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customXml" Target="../ink/ink104.xml"/><Relationship Id="rId64" Type="http://schemas.openxmlformats.org/officeDocument/2006/relationships/customXml" Target="../ink/ink112.xml"/><Relationship Id="rId69" Type="http://schemas.openxmlformats.org/officeDocument/2006/relationships/image" Target="../media/image115.png"/><Relationship Id="rId113" Type="http://schemas.openxmlformats.org/officeDocument/2006/relationships/image" Target="../media/image137.png"/><Relationship Id="rId118" Type="http://schemas.openxmlformats.org/officeDocument/2006/relationships/customXml" Target="../ink/ink139.xml"/><Relationship Id="rId134" Type="http://schemas.openxmlformats.org/officeDocument/2006/relationships/image" Target="../media/image146.png"/><Relationship Id="rId139" Type="http://schemas.openxmlformats.org/officeDocument/2006/relationships/customXml" Target="../ink/ink150.xml"/><Relationship Id="rId80" Type="http://schemas.openxmlformats.org/officeDocument/2006/relationships/customXml" Target="../ink/ink120.xml"/><Relationship Id="rId85" Type="http://schemas.openxmlformats.org/officeDocument/2006/relationships/image" Target="../media/image123.png"/><Relationship Id="rId150" Type="http://schemas.openxmlformats.org/officeDocument/2006/relationships/image" Target="../media/image154.png"/><Relationship Id="rId155" Type="http://schemas.openxmlformats.org/officeDocument/2006/relationships/customXml" Target="../ink/ink158.xml"/><Relationship Id="rId12" Type="http://schemas.openxmlformats.org/officeDocument/2006/relationships/customXml" Target="../ink/ink86.xml"/><Relationship Id="rId17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customXml" Target="../ink/ink99.xml"/><Relationship Id="rId59" Type="http://schemas.openxmlformats.org/officeDocument/2006/relationships/image" Target="../media/image110.png"/><Relationship Id="rId103" Type="http://schemas.openxmlformats.org/officeDocument/2006/relationships/image" Target="../media/image132.png"/><Relationship Id="rId108" Type="http://schemas.openxmlformats.org/officeDocument/2006/relationships/customXml" Target="../ink/ink134.xml"/><Relationship Id="rId124" Type="http://schemas.openxmlformats.org/officeDocument/2006/relationships/customXml" Target="../ink/ink142.xml"/><Relationship Id="rId129" Type="http://schemas.openxmlformats.org/officeDocument/2006/relationships/customXml" Target="../ink/ink145.xml"/><Relationship Id="rId54" Type="http://schemas.openxmlformats.org/officeDocument/2006/relationships/customXml" Target="../ink/ink107.xml"/><Relationship Id="rId70" Type="http://schemas.openxmlformats.org/officeDocument/2006/relationships/customXml" Target="../ink/ink115.xml"/><Relationship Id="rId75" Type="http://schemas.openxmlformats.org/officeDocument/2006/relationships/image" Target="../media/image118.png"/><Relationship Id="rId91" Type="http://schemas.openxmlformats.org/officeDocument/2006/relationships/image" Target="../media/image126.png"/><Relationship Id="rId96" Type="http://schemas.openxmlformats.org/officeDocument/2006/relationships/customXml" Target="../ink/ink128.xml"/><Relationship Id="rId140" Type="http://schemas.openxmlformats.org/officeDocument/2006/relationships/image" Target="../media/image149.png"/><Relationship Id="rId145" Type="http://schemas.openxmlformats.org/officeDocument/2006/relationships/customXml" Target="../ink/ink15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3.xml"/><Relationship Id="rId23" Type="http://schemas.openxmlformats.org/officeDocument/2006/relationships/image" Target="../media/image92.png"/><Relationship Id="rId28" Type="http://schemas.openxmlformats.org/officeDocument/2006/relationships/customXml" Target="../ink/ink94.xml"/><Relationship Id="rId49" Type="http://schemas.openxmlformats.org/officeDocument/2006/relationships/image" Target="../media/image105.png"/><Relationship Id="rId114" Type="http://schemas.openxmlformats.org/officeDocument/2006/relationships/customXml" Target="../ink/ink137.xml"/><Relationship Id="rId119" Type="http://schemas.openxmlformats.org/officeDocument/2006/relationships/image" Target="../media/image139.png"/><Relationship Id="rId44" Type="http://schemas.openxmlformats.org/officeDocument/2006/relationships/customXml" Target="../ink/ink102.xml"/><Relationship Id="rId60" Type="http://schemas.openxmlformats.org/officeDocument/2006/relationships/customXml" Target="../ink/ink110.xml"/><Relationship Id="rId65" Type="http://schemas.openxmlformats.org/officeDocument/2006/relationships/image" Target="../media/image113.png"/><Relationship Id="rId81" Type="http://schemas.openxmlformats.org/officeDocument/2006/relationships/image" Target="../media/image121.png"/><Relationship Id="rId86" Type="http://schemas.openxmlformats.org/officeDocument/2006/relationships/customXml" Target="../ink/ink123.xml"/><Relationship Id="rId130" Type="http://schemas.openxmlformats.org/officeDocument/2006/relationships/image" Target="../media/image144.png"/><Relationship Id="rId135" Type="http://schemas.openxmlformats.org/officeDocument/2006/relationships/customXml" Target="../ink/ink148.xml"/><Relationship Id="rId151" Type="http://schemas.openxmlformats.org/officeDocument/2006/relationships/customXml" Target="../ink/ink156.xml"/><Relationship Id="rId156" Type="http://schemas.openxmlformats.org/officeDocument/2006/relationships/image" Target="../media/image157.png"/><Relationship Id="rId13" Type="http://schemas.openxmlformats.org/officeDocument/2006/relationships/image" Target="../media/image87.png"/><Relationship Id="rId18" Type="http://schemas.openxmlformats.org/officeDocument/2006/relationships/customXml" Target="../ink/ink89.xml"/><Relationship Id="rId39" Type="http://schemas.openxmlformats.org/officeDocument/2006/relationships/image" Target="../media/image100.png"/><Relationship Id="rId109" Type="http://schemas.openxmlformats.org/officeDocument/2006/relationships/image" Target="../media/image135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image" Target="../media/image108.png"/><Relationship Id="rId76" Type="http://schemas.openxmlformats.org/officeDocument/2006/relationships/customXml" Target="../ink/ink118.xml"/><Relationship Id="rId97" Type="http://schemas.openxmlformats.org/officeDocument/2006/relationships/image" Target="../media/image129.png"/><Relationship Id="rId104" Type="http://schemas.openxmlformats.org/officeDocument/2006/relationships/customXml" Target="../ink/ink132.xml"/><Relationship Id="rId120" Type="http://schemas.openxmlformats.org/officeDocument/2006/relationships/customXml" Target="../ink/ink140.xml"/><Relationship Id="rId125" Type="http://schemas.openxmlformats.org/officeDocument/2006/relationships/customXml" Target="../ink/ink143.xml"/><Relationship Id="rId141" Type="http://schemas.openxmlformats.org/officeDocument/2006/relationships/customXml" Target="../ink/ink151.xml"/><Relationship Id="rId146" Type="http://schemas.openxmlformats.org/officeDocument/2006/relationships/image" Target="../media/image152.png"/><Relationship Id="rId7" Type="http://schemas.openxmlformats.org/officeDocument/2006/relationships/image" Target="../media/image84.png"/><Relationship Id="rId71" Type="http://schemas.openxmlformats.org/officeDocument/2006/relationships/image" Target="../media/image116.png"/><Relationship Id="rId92" Type="http://schemas.openxmlformats.org/officeDocument/2006/relationships/customXml" Target="../ink/ink126.xml"/><Relationship Id="rId2" Type="http://schemas.openxmlformats.org/officeDocument/2006/relationships/customXml" Target="../ink/ink81.xml"/><Relationship Id="rId29" Type="http://schemas.openxmlformats.org/officeDocument/2006/relationships/image" Target="../media/image95.png"/><Relationship Id="rId24" Type="http://schemas.openxmlformats.org/officeDocument/2006/relationships/customXml" Target="../ink/ink92.xml"/><Relationship Id="rId40" Type="http://schemas.openxmlformats.org/officeDocument/2006/relationships/customXml" Target="../ink/ink100.xml"/><Relationship Id="rId45" Type="http://schemas.openxmlformats.org/officeDocument/2006/relationships/image" Target="../media/image103.png"/><Relationship Id="rId66" Type="http://schemas.openxmlformats.org/officeDocument/2006/relationships/customXml" Target="../ink/ink113.xml"/><Relationship Id="rId87" Type="http://schemas.openxmlformats.org/officeDocument/2006/relationships/image" Target="../media/image124.png"/><Relationship Id="rId110" Type="http://schemas.openxmlformats.org/officeDocument/2006/relationships/customXml" Target="../ink/ink135.xml"/><Relationship Id="rId115" Type="http://schemas.openxmlformats.org/officeDocument/2006/relationships/image" Target="../media/image138.png"/><Relationship Id="rId131" Type="http://schemas.openxmlformats.org/officeDocument/2006/relationships/customXml" Target="../ink/ink146.xml"/><Relationship Id="rId136" Type="http://schemas.openxmlformats.org/officeDocument/2006/relationships/image" Target="../media/image147.png"/><Relationship Id="rId61" Type="http://schemas.openxmlformats.org/officeDocument/2006/relationships/image" Target="../media/image111.png"/><Relationship Id="rId82" Type="http://schemas.openxmlformats.org/officeDocument/2006/relationships/customXml" Target="../ink/ink121.xml"/><Relationship Id="rId152" Type="http://schemas.openxmlformats.org/officeDocument/2006/relationships/image" Target="../media/image155.png"/><Relationship Id="rId19" Type="http://schemas.openxmlformats.org/officeDocument/2006/relationships/image" Target="../media/image90.png"/><Relationship Id="rId14" Type="http://schemas.openxmlformats.org/officeDocument/2006/relationships/customXml" Target="../ink/ink87.xml"/><Relationship Id="rId30" Type="http://schemas.openxmlformats.org/officeDocument/2006/relationships/customXml" Target="../ink/ink95.xml"/><Relationship Id="rId35" Type="http://schemas.openxmlformats.org/officeDocument/2006/relationships/image" Target="../media/image98.png"/><Relationship Id="rId56" Type="http://schemas.openxmlformats.org/officeDocument/2006/relationships/customXml" Target="../ink/ink108.xml"/><Relationship Id="rId77" Type="http://schemas.openxmlformats.org/officeDocument/2006/relationships/image" Target="../media/image119.png"/><Relationship Id="rId100" Type="http://schemas.openxmlformats.org/officeDocument/2006/relationships/customXml" Target="../ink/ink130.xml"/><Relationship Id="rId105" Type="http://schemas.openxmlformats.org/officeDocument/2006/relationships/image" Target="../media/image133.png"/><Relationship Id="rId126" Type="http://schemas.openxmlformats.org/officeDocument/2006/relationships/image" Target="../media/image142.png"/><Relationship Id="rId147" Type="http://schemas.openxmlformats.org/officeDocument/2006/relationships/customXml" Target="../ink/ink154.xml"/><Relationship Id="rId8" Type="http://schemas.openxmlformats.org/officeDocument/2006/relationships/customXml" Target="../ink/ink84.xml"/><Relationship Id="rId51" Type="http://schemas.openxmlformats.org/officeDocument/2006/relationships/image" Target="../media/image106.png"/><Relationship Id="rId72" Type="http://schemas.openxmlformats.org/officeDocument/2006/relationships/customXml" Target="../ink/ink116.xml"/><Relationship Id="rId93" Type="http://schemas.openxmlformats.org/officeDocument/2006/relationships/image" Target="../media/image127.png"/><Relationship Id="rId98" Type="http://schemas.openxmlformats.org/officeDocument/2006/relationships/customXml" Target="../ink/ink129.xml"/><Relationship Id="rId121" Type="http://schemas.openxmlformats.org/officeDocument/2006/relationships/image" Target="../media/image140.png"/><Relationship Id="rId142" Type="http://schemas.openxmlformats.org/officeDocument/2006/relationships/image" Target="../media/image150.png"/><Relationship Id="rId3" Type="http://schemas.openxmlformats.org/officeDocument/2006/relationships/image" Target="../media/image82.png"/><Relationship Id="rId25" Type="http://schemas.openxmlformats.org/officeDocument/2006/relationships/image" Target="../media/image93.png"/><Relationship Id="rId46" Type="http://schemas.openxmlformats.org/officeDocument/2006/relationships/customXml" Target="../ink/ink103.xml"/><Relationship Id="rId67" Type="http://schemas.openxmlformats.org/officeDocument/2006/relationships/image" Target="../media/image114.png"/><Relationship Id="rId116" Type="http://schemas.openxmlformats.org/officeDocument/2006/relationships/customXml" Target="../ink/ink138.xml"/><Relationship Id="rId137" Type="http://schemas.openxmlformats.org/officeDocument/2006/relationships/customXml" Target="../ink/ink149.xml"/><Relationship Id="rId20" Type="http://schemas.openxmlformats.org/officeDocument/2006/relationships/customXml" Target="../ink/ink90.xml"/><Relationship Id="rId41" Type="http://schemas.openxmlformats.org/officeDocument/2006/relationships/image" Target="../media/image101.png"/><Relationship Id="rId62" Type="http://schemas.openxmlformats.org/officeDocument/2006/relationships/customXml" Target="../ink/ink111.xml"/><Relationship Id="rId83" Type="http://schemas.openxmlformats.org/officeDocument/2006/relationships/image" Target="../media/image122.png"/><Relationship Id="rId88" Type="http://schemas.openxmlformats.org/officeDocument/2006/relationships/customXml" Target="../ink/ink124.xml"/><Relationship Id="rId111" Type="http://schemas.openxmlformats.org/officeDocument/2006/relationships/image" Target="../media/image136.png"/><Relationship Id="rId132" Type="http://schemas.openxmlformats.org/officeDocument/2006/relationships/image" Target="../media/image145.png"/><Relationship Id="rId153" Type="http://schemas.openxmlformats.org/officeDocument/2006/relationships/customXml" Target="../ink/ink157.xml"/><Relationship Id="rId15" Type="http://schemas.openxmlformats.org/officeDocument/2006/relationships/image" Target="../media/image88.png"/><Relationship Id="rId36" Type="http://schemas.openxmlformats.org/officeDocument/2006/relationships/customXml" Target="../ink/ink98.xml"/><Relationship Id="rId57" Type="http://schemas.openxmlformats.org/officeDocument/2006/relationships/image" Target="../media/image109.png"/><Relationship Id="rId106" Type="http://schemas.openxmlformats.org/officeDocument/2006/relationships/customXml" Target="../ink/ink133.xml"/><Relationship Id="rId127" Type="http://schemas.openxmlformats.org/officeDocument/2006/relationships/customXml" Target="../ink/ink144.xml"/><Relationship Id="rId10" Type="http://schemas.openxmlformats.org/officeDocument/2006/relationships/customXml" Target="../ink/ink85.xml"/><Relationship Id="rId31" Type="http://schemas.openxmlformats.org/officeDocument/2006/relationships/image" Target="../media/image96.png"/><Relationship Id="rId52" Type="http://schemas.openxmlformats.org/officeDocument/2006/relationships/customXml" Target="../ink/ink106.xml"/><Relationship Id="rId73" Type="http://schemas.openxmlformats.org/officeDocument/2006/relationships/image" Target="../media/image117.png"/><Relationship Id="rId78" Type="http://schemas.openxmlformats.org/officeDocument/2006/relationships/customXml" Target="../ink/ink119.xml"/><Relationship Id="rId94" Type="http://schemas.openxmlformats.org/officeDocument/2006/relationships/customXml" Target="../ink/ink127.xml"/><Relationship Id="rId99" Type="http://schemas.openxmlformats.org/officeDocument/2006/relationships/image" Target="../media/image130.png"/><Relationship Id="rId101" Type="http://schemas.openxmlformats.org/officeDocument/2006/relationships/image" Target="../media/image131.png"/><Relationship Id="rId122" Type="http://schemas.openxmlformats.org/officeDocument/2006/relationships/customXml" Target="../ink/ink141.xml"/><Relationship Id="rId143" Type="http://schemas.openxmlformats.org/officeDocument/2006/relationships/customXml" Target="../ink/ink152.xml"/><Relationship Id="rId148" Type="http://schemas.openxmlformats.org/officeDocument/2006/relationships/image" Target="../media/image153.png"/><Relationship Id="rId4" Type="http://schemas.openxmlformats.org/officeDocument/2006/relationships/customXml" Target="../ink/ink82.xml"/><Relationship Id="rId9" Type="http://schemas.openxmlformats.org/officeDocument/2006/relationships/image" Target="../media/image85.png"/><Relationship Id="rId26" Type="http://schemas.openxmlformats.org/officeDocument/2006/relationships/customXml" Target="../ink/ink93.xml"/><Relationship Id="rId47" Type="http://schemas.openxmlformats.org/officeDocument/2006/relationships/image" Target="../media/image104.png"/><Relationship Id="rId68" Type="http://schemas.openxmlformats.org/officeDocument/2006/relationships/customXml" Target="../ink/ink114.xml"/><Relationship Id="rId89" Type="http://schemas.openxmlformats.org/officeDocument/2006/relationships/image" Target="../media/image125.png"/><Relationship Id="rId112" Type="http://schemas.openxmlformats.org/officeDocument/2006/relationships/customXml" Target="../ink/ink136.xml"/><Relationship Id="rId133" Type="http://schemas.openxmlformats.org/officeDocument/2006/relationships/customXml" Target="../ink/ink147.xml"/><Relationship Id="rId154" Type="http://schemas.openxmlformats.org/officeDocument/2006/relationships/image" Target="../media/image156.png"/><Relationship Id="rId16" Type="http://schemas.openxmlformats.org/officeDocument/2006/relationships/customXml" Target="../ink/ink88.xml"/><Relationship Id="rId37" Type="http://schemas.openxmlformats.org/officeDocument/2006/relationships/image" Target="../media/image99.png"/><Relationship Id="rId58" Type="http://schemas.openxmlformats.org/officeDocument/2006/relationships/customXml" Target="../ink/ink109.xml"/><Relationship Id="rId79" Type="http://schemas.openxmlformats.org/officeDocument/2006/relationships/image" Target="../media/image120.png"/><Relationship Id="rId102" Type="http://schemas.openxmlformats.org/officeDocument/2006/relationships/customXml" Target="../ink/ink131.xml"/><Relationship Id="rId123" Type="http://schemas.openxmlformats.org/officeDocument/2006/relationships/image" Target="../media/image141.png"/><Relationship Id="rId144" Type="http://schemas.openxmlformats.org/officeDocument/2006/relationships/image" Target="../media/image151.png"/><Relationship Id="rId90" Type="http://schemas.openxmlformats.org/officeDocument/2006/relationships/customXml" Target="../ink/ink12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.png"/><Relationship Id="rId21" Type="http://schemas.openxmlformats.org/officeDocument/2006/relationships/image" Target="../media/image167.png"/><Relationship Id="rId42" Type="http://schemas.openxmlformats.org/officeDocument/2006/relationships/customXml" Target="../ink/ink179.xml"/><Relationship Id="rId63" Type="http://schemas.openxmlformats.org/officeDocument/2006/relationships/image" Target="../media/image188.png"/><Relationship Id="rId84" Type="http://schemas.openxmlformats.org/officeDocument/2006/relationships/customXml" Target="../ink/ink200.xml"/><Relationship Id="rId138" Type="http://schemas.openxmlformats.org/officeDocument/2006/relationships/customXml" Target="../ink/ink227.xml"/><Relationship Id="rId159" Type="http://schemas.openxmlformats.org/officeDocument/2006/relationships/image" Target="../media/image235.png"/><Relationship Id="rId170" Type="http://schemas.openxmlformats.org/officeDocument/2006/relationships/customXml" Target="../ink/ink243.xml"/><Relationship Id="rId107" Type="http://schemas.openxmlformats.org/officeDocument/2006/relationships/image" Target="../media/image209.png"/><Relationship Id="rId11" Type="http://schemas.openxmlformats.org/officeDocument/2006/relationships/image" Target="../media/image162.png"/><Relationship Id="rId32" Type="http://schemas.openxmlformats.org/officeDocument/2006/relationships/customXml" Target="../ink/ink174.xml"/><Relationship Id="rId53" Type="http://schemas.openxmlformats.org/officeDocument/2006/relationships/image" Target="../media/image183.png"/><Relationship Id="rId74" Type="http://schemas.openxmlformats.org/officeDocument/2006/relationships/customXml" Target="../ink/ink195.xml"/><Relationship Id="rId128" Type="http://schemas.openxmlformats.org/officeDocument/2006/relationships/customXml" Target="../ink/ink222.xml"/><Relationship Id="rId149" Type="http://schemas.openxmlformats.org/officeDocument/2006/relationships/image" Target="../media/image230.png"/><Relationship Id="rId5" Type="http://schemas.openxmlformats.org/officeDocument/2006/relationships/image" Target="../media/image159.png"/><Relationship Id="rId95" Type="http://schemas.openxmlformats.org/officeDocument/2006/relationships/image" Target="../media/image203.png"/><Relationship Id="rId160" Type="http://schemas.openxmlformats.org/officeDocument/2006/relationships/customXml" Target="../ink/ink238.xml"/><Relationship Id="rId181" Type="http://schemas.openxmlformats.org/officeDocument/2006/relationships/image" Target="../media/image246.png"/><Relationship Id="rId22" Type="http://schemas.openxmlformats.org/officeDocument/2006/relationships/customXml" Target="../ink/ink169.xml"/><Relationship Id="rId43" Type="http://schemas.openxmlformats.org/officeDocument/2006/relationships/image" Target="../media/image178.png"/><Relationship Id="rId64" Type="http://schemas.openxmlformats.org/officeDocument/2006/relationships/customXml" Target="../ink/ink190.xml"/><Relationship Id="rId118" Type="http://schemas.openxmlformats.org/officeDocument/2006/relationships/customXml" Target="../ink/ink217.xml"/><Relationship Id="rId139" Type="http://schemas.openxmlformats.org/officeDocument/2006/relationships/image" Target="../media/image225.png"/><Relationship Id="rId85" Type="http://schemas.openxmlformats.org/officeDocument/2006/relationships/image" Target="../media/image198.png"/><Relationship Id="rId150" Type="http://schemas.openxmlformats.org/officeDocument/2006/relationships/customXml" Target="../ink/ink233.xml"/><Relationship Id="rId171" Type="http://schemas.openxmlformats.org/officeDocument/2006/relationships/image" Target="../media/image241.png"/><Relationship Id="rId12" Type="http://schemas.openxmlformats.org/officeDocument/2006/relationships/customXml" Target="../ink/ink164.xml"/><Relationship Id="rId33" Type="http://schemas.openxmlformats.org/officeDocument/2006/relationships/image" Target="../media/image173.png"/><Relationship Id="rId108" Type="http://schemas.openxmlformats.org/officeDocument/2006/relationships/customXml" Target="../ink/ink212.xml"/><Relationship Id="rId129" Type="http://schemas.openxmlformats.org/officeDocument/2006/relationships/image" Target="../media/image220.png"/><Relationship Id="rId54" Type="http://schemas.openxmlformats.org/officeDocument/2006/relationships/customXml" Target="../ink/ink185.xml"/><Relationship Id="rId75" Type="http://schemas.openxmlformats.org/officeDocument/2006/relationships/image" Target="../media/image194.png"/><Relationship Id="rId96" Type="http://schemas.openxmlformats.org/officeDocument/2006/relationships/customXml" Target="../ink/ink206.xml"/><Relationship Id="rId140" Type="http://schemas.openxmlformats.org/officeDocument/2006/relationships/customXml" Target="../ink/ink228.xml"/><Relationship Id="rId161" Type="http://schemas.openxmlformats.org/officeDocument/2006/relationships/image" Target="../media/image236.png"/><Relationship Id="rId6" Type="http://schemas.openxmlformats.org/officeDocument/2006/relationships/customXml" Target="../ink/ink161.xml"/><Relationship Id="rId23" Type="http://schemas.openxmlformats.org/officeDocument/2006/relationships/image" Target="../media/image168.png"/><Relationship Id="rId119" Type="http://schemas.openxmlformats.org/officeDocument/2006/relationships/image" Target="../media/image215.png"/><Relationship Id="rId44" Type="http://schemas.openxmlformats.org/officeDocument/2006/relationships/customXml" Target="../ink/ink180.xml"/><Relationship Id="rId60" Type="http://schemas.openxmlformats.org/officeDocument/2006/relationships/customXml" Target="../ink/ink188.xml"/><Relationship Id="rId65" Type="http://schemas.openxmlformats.org/officeDocument/2006/relationships/image" Target="../media/image189.png"/><Relationship Id="rId81" Type="http://schemas.openxmlformats.org/officeDocument/2006/relationships/image" Target="../media/image197.png"/><Relationship Id="rId86" Type="http://schemas.openxmlformats.org/officeDocument/2006/relationships/customXml" Target="../ink/ink201.xml"/><Relationship Id="rId130" Type="http://schemas.openxmlformats.org/officeDocument/2006/relationships/customXml" Target="../ink/ink223.xml"/><Relationship Id="rId135" Type="http://schemas.openxmlformats.org/officeDocument/2006/relationships/image" Target="../media/image223.png"/><Relationship Id="rId151" Type="http://schemas.openxmlformats.org/officeDocument/2006/relationships/image" Target="../media/image231.png"/><Relationship Id="rId156" Type="http://schemas.openxmlformats.org/officeDocument/2006/relationships/customXml" Target="../ink/ink236.xml"/><Relationship Id="rId177" Type="http://schemas.openxmlformats.org/officeDocument/2006/relationships/image" Target="../media/image244.png"/><Relationship Id="rId172" Type="http://schemas.openxmlformats.org/officeDocument/2006/relationships/customXml" Target="../ink/ink244.xml"/><Relationship Id="rId13" Type="http://schemas.openxmlformats.org/officeDocument/2006/relationships/image" Target="../media/image163.png"/><Relationship Id="rId18" Type="http://schemas.openxmlformats.org/officeDocument/2006/relationships/customXml" Target="../ink/ink167.xml"/><Relationship Id="rId39" Type="http://schemas.openxmlformats.org/officeDocument/2006/relationships/image" Target="../media/image176.png"/><Relationship Id="rId109" Type="http://schemas.openxmlformats.org/officeDocument/2006/relationships/image" Target="../media/image210.png"/><Relationship Id="rId34" Type="http://schemas.openxmlformats.org/officeDocument/2006/relationships/customXml" Target="../ink/ink175.xml"/><Relationship Id="rId50" Type="http://schemas.openxmlformats.org/officeDocument/2006/relationships/customXml" Target="../ink/ink183.xml"/><Relationship Id="rId55" Type="http://schemas.openxmlformats.org/officeDocument/2006/relationships/image" Target="../media/image184.png"/><Relationship Id="rId76" Type="http://schemas.openxmlformats.org/officeDocument/2006/relationships/customXml" Target="../ink/ink196.xml"/><Relationship Id="rId97" Type="http://schemas.openxmlformats.org/officeDocument/2006/relationships/image" Target="../media/image204.png"/><Relationship Id="rId104" Type="http://schemas.openxmlformats.org/officeDocument/2006/relationships/customXml" Target="../ink/ink210.xml"/><Relationship Id="rId120" Type="http://schemas.openxmlformats.org/officeDocument/2006/relationships/customXml" Target="../ink/ink218.xml"/><Relationship Id="rId125" Type="http://schemas.openxmlformats.org/officeDocument/2006/relationships/image" Target="../media/image218.png"/><Relationship Id="rId141" Type="http://schemas.openxmlformats.org/officeDocument/2006/relationships/image" Target="../media/image226.png"/><Relationship Id="rId146" Type="http://schemas.openxmlformats.org/officeDocument/2006/relationships/customXml" Target="../ink/ink231.xml"/><Relationship Id="rId167" Type="http://schemas.openxmlformats.org/officeDocument/2006/relationships/image" Target="../media/image239.png"/><Relationship Id="rId7" Type="http://schemas.openxmlformats.org/officeDocument/2006/relationships/image" Target="../media/image160.png"/><Relationship Id="rId71" Type="http://schemas.openxmlformats.org/officeDocument/2006/relationships/image" Target="../media/image192.png"/><Relationship Id="rId92" Type="http://schemas.openxmlformats.org/officeDocument/2006/relationships/customXml" Target="../ink/ink204.xml"/><Relationship Id="rId162" Type="http://schemas.openxmlformats.org/officeDocument/2006/relationships/customXml" Target="../ink/ink239.xml"/><Relationship Id="rId2" Type="http://schemas.openxmlformats.org/officeDocument/2006/relationships/customXml" Target="../ink/ink159.xml"/><Relationship Id="rId29" Type="http://schemas.openxmlformats.org/officeDocument/2006/relationships/image" Target="../media/image171.png"/><Relationship Id="rId24" Type="http://schemas.openxmlformats.org/officeDocument/2006/relationships/customXml" Target="../ink/ink170.xml"/><Relationship Id="rId40" Type="http://schemas.openxmlformats.org/officeDocument/2006/relationships/customXml" Target="../ink/ink178.xml"/><Relationship Id="rId45" Type="http://schemas.openxmlformats.org/officeDocument/2006/relationships/image" Target="../media/image179.png"/><Relationship Id="rId66" Type="http://schemas.openxmlformats.org/officeDocument/2006/relationships/customXml" Target="../ink/ink191.xml"/><Relationship Id="rId87" Type="http://schemas.openxmlformats.org/officeDocument/2006/relationships/image" Target="../media/image199.png"/><Relationship Id="rId110" Type="http://schemas.openxmlformats.org/officeDocument/2006/relationships/customXml" Target="../ink/ink213.xml"/><Relationship Id="rId115" Type="http://schemas.openxmlformats.org/officeDocument/2006/relationships/image" Target="../media/image213.png"/><Relationship Id="rId131" Type="http://schemas.openxmlformats.org/officeDocument/2006/relationships/image" Target="../media/image221.png"/><Relationship Id="rId136" Type="http://schemas.openxmlformats.org/officeDocument/2006/relationships/customXml" Target="../ink/ink226.xml"/><Relationship Id="rId157" Type="http://schemas.openxmlformats.org/officeDocument/2006/relationships/image" Target="../media/image234.png"/><Relationship Id="rId178" Type="http://schemas.openxmlformats.org/officeDocument/2006/relationships/customXml" Target="../ink/ink247.xml"/><Relationship Id="rId61" Type="http://schemas.openxmlformats.org/officeDocument/2006/relationships/image" Target="../media/image187.png"/><Relationship Id="rId82" Type="http://schemas.openxmlformats.org/officeDocument/2006/relationships/customXml" Target="../ink/ink199.xml"/><Relationship Id="rId152" Type="http://schemas.openxmlformats.org/officeDocument/2006/relationships/customXml" Target="../ink/ink234.xml"/><Relationship Id="rId173" Type="http://schemas.openxmlformats.org/officeDocument/2006/relationships/image" Target="../media/image242.png"/><Relationship Id="rId19" Type="http://schemas.openxmlformats.org/officeDocument/2006/relationships/image" Target="../media/image166.png"/><Relationship Id="rId14" Type="http://schemas.openxmlformats.org/officeDocument/2006/relationships/customXml" Target="../ink/ink165.xml"/><Relationship Id="rId30" Type="http://schemas.openxmlformats.org/officeDocument/2006/relationships/customXml" Target="../ink/ink173.xml"/><Relationship Id="rId35" Type="http://schemas.openxmlformats.org/officeDocument/2006/relationships/image" Target="../media/image174.png"/><Relationship Id="rId56" Type="http://schemas.openxmlformats.org/officeDocument/2006/relationships/customXml" Target="../ink/ink186.xml"/><Relationship Id="rId77" Type="http://schemas.openxmlformats.org/officeDocument/2006/relationships/image" Target="../media/image195.png"/><Relationship Id="rId100" Type="http://schemas.openxmlformats.org/officeDocument/2006/relationships/customXml" Target="../ink/ink208.xml"/><Relationship Id="rId105" Type="http://schemas.openxmlformats.org/officeDocument/2006/relationships/image" Target="../media/image208.png"/><Relationship Id="rId126" Type="http://schemas.openxmlformats.org/officeDocument/2006/relationships/customXml" Target="../ink/ink221.xml"/><Relationship Id="rId147" Type="http://schemas.openxmlformats.org/officeDocument/2006/relationships/image" Target="../media/image229.png"/><Relationship Id="rId168" Type="http://schemas.openxmlformats.org/officeDocument/2006/relationships/customXml" Target="../ink/ink242.xml"/><Relationship Id="rId8" Type="http://schemas.openxmlformats.org/officeDocument/2006/relationships/customXml" Target="../ink/ink162.xml"/><Relationship Id="rId51" Type="http://schemas.openxmlformats.org/officeDocument/2006/relationships/image" Target="../media/image182.png"/><Relationship Id="rId72" Type="http://schemas.openxmlformats.org/officeDocument/2006/relationships/customXml" Target="../ink/ink194.xml"/><Relationship Id="rId93" Type="http://schemas.openxmlformats.org/officeDocument/2006/relationships/image" Target="../media/image202.png"/><Relationship Id="rId98" Type="http://schemas.openxmlformats.org/officeDocument/2006/relationships/customXml" Target="../ink/ink207.xml"/><Relationship Id="rId121" Type="http://schemas.openxmlformats.org/officeDocument/2006/relationships/image" Target="../media/image216.png"/><Relationship Id="rId142" Type="http://schemas.openxmlformats.org/officeDocument/2006/relationships/customXml" Target="../ink/ink229.xml"/><Relationship Id="rId163" Type="http://schemas.openxmlformats.org/officeDocument/2006/relationships/image" Target="../media/image237.png"/><Relationship Id="rId3" Type="http://schemas.openxmlformats.org/officeDocument/2006/relationships/image" Target="../media/image158.png"/><Relationship Id="rId25" Type="http://schemas.openxmlformats.org/officeDocument/2006/relationships/image" Target="../media/image169.png"/><Relationship Id="rId46" Type="http://schemas.openxmlformats.org/officeDocument/2006/relationships/customXml" Target="../ink/ink181.xml"/><Relationship Id="rId67" Type="http://schemas.openxmlformats.org/officeDocument/2006/relationships/image" Target="../media/image190.png"/><Relationship Id="rId116" Type="http://schemas.openxmlformats.org/officeDocument/2006/relationships/customXml" Target="../ink/ink216.xml"/><Relationship Id="rId137" Type="http://schemas.openxmlformats.org/officeDocument/2006/relationships/image" Target="../media/image224.png"/><Relationship Id="rId158" Type="http://schemas.openxmlformats.org/officeDocument/2006/relationships/customXml" Target="../ink/ink237.xml"/><Relationship Id="rId20" Type="http://schemas.openxmlformats.org/officeDocument/2006/relationships/customXml" Target="../ink/ink168.xml"/><Relationship Id="rId41" Type="http://schemas.openxmlformats.org/officeDocument/2006/relationships/image" Target="../media/image177.png"/><Relationship Id="rId62" Type="http://schemas.openxmlformats.org/officeDocument/2006/relationships/customXml" Target="../ink/ink189.xml"/><Relationship Id="rId83" Type="http://schemas.openxmlformats.org/officeDocument/2006/relationships/image" Target="../media/image54.png"/><Relationship Id="rId88" Type="http://schemas.openxmlformats.org/officeDocument/2006/relationships/customXml" Target="../ink/ink202.xml"/><Relationship Id="rId111" Type="http://schemas.openxmlformats.org/officeDocument/2006/relationships/image" Target="../media/image211.png"/><Relationship Id="rId132" Type="http://schemas.openxmlformats.org/officeDocument/2006/relationships/customXml" Target="../ink/ink224.xml"/><Relationship Id="rId153" Type="http://schemas.openxmlformats.org/officeDocument/2006/relationships/image" Target="../media/image232.png"/><Relationship Id="rId174" Type="http://schemas.openxmlformats.org/officeDocument/2006/relationships/customXml" Target="../ink/ink245.xml"/><Relationship Id="rId179" Type="http://schemas.openxmlformats.org/officeDocument/2006/relationships/image" Target="../media/image245.png"/><Relationship Id="rId15" Type="http://schemas.openxmlformats.org/officeDocument/2006/relationships/image" Target="../media/image164.png"/><Relationship Id="rId36" Type="http://schemas.openxmlformats.org/officeDocument/2006/relationships/customXml" Target="../ink/ink176.xml"/><Relationship Id="rId57" Type="http://schemas.openxmlformats.org/officeDocument/2006/relationships/image" Target="../media/image185.png"/><Relationship Id="rId106" Type="http://schemas.openxmlformats.org/officeDocument/2006/relationships/customXml" Target="../ink/ink211.xml"/><Relationship Id="rId127" Type="http://schemas.openxmlformats.org/officeDocument/2006/relationships/image" Target="../media/image219.png"/><Relationship Id="rId10" Type="http://schemas.openxmlformats.org/officeDocument/2006/relationships/customXml" Target="../ink/ink163.xml"/><Relationship Id="rId31" Type="http://schemas.openxmlformats.org/officeDocument/2006/relationships/image" Target="../media/image172.png"/><Relationship Id="rId52" Type="http://schemas.openxmlformats.org/officeDocument/2006/relationships/customXml" Target="../ink/ink184.xml"/><Relationship Id="rId73" Type="http://schemas.openxmlformats.org/officeDocument/2006/relationships/image" Target="../media/image193.png"/><Relationship Id="rId78" Type="http://schemas.openxmlformats.org/officeDocument/2006/relationships/customXml" Target="../ink/ink197.xml"/><Relationship Id="rId94" Type="http://schemas.openxmlformats.org/officeDocument/2006/relationships/customXml" Target="../ink/ink205.xml"/><Relationship Id="rId99" Type="http://schemas.openxmlformats.org/officeDocument/2006/relationships/image" Target="../media/image205.png"/><Relationship Id="rId101" Type="http://schemas.openxmlformats.org/officeDocument/2006/relationships/image" Target="../media/image206.png"/><Relationship Id="rId122" Type="http://schemas.openxmlformats.org/officeDocument/2006/relationships/customXml" Target="../ink/ink219.xml"/><Relationship Id="rId143" Type="http://schemas.openxmlformats.org/officeDocument/2006/relationships/image" Target="../media/image227.png"/><Relationship Id="rId148" Type="http://schemas.openxmlformats.org/officeDocument/2006/relationships/customXml" Target="../ink/ink232.xml"/><Relationship Id="rId164" Type="http://schemas.openxmlformats.org/officeDocument/2006/relationships/customXml" Target="../ink/ink240.xml"/><Relationship Id="rId169" Type="http://schemas.openxmlformats.org/officeDocument/2006/relationships/image" Target="../media/image240.png"/><Relationship Id="rId4" Type="http://schemas.openxmlformats.org/officeDocument/2006/relationships/customXml" Target="../ink/ink160.xml"/><Relationship Id="rId9" Type="http://schemas.openxmlformats.org/officeDocument/2006/relationships/image" Target="../media/image161.png"/><Relationship Id="rId180" Type="http://schemas.openxmlformats.org/officeDocument/2006/relationships/customXml" Target="../ink/ink248.xml"/><Relationship Id="rId26" Type="http://schemas.openxmlformats.org/officeDocument/2006/relationships/customXml" Target="../ink/ink171.xml"/><Relationship Id="rId47" Type="http://schemas.openxmlformats.org/officeDocument/2006/relationships/image" Target="../media/image180.png"/><Relationship Id="rId68" Type="http://schemas.openxmlformats.org/officeDocument/2006/relationships/customXml" Target="../ink/ink192.xml"/><Relationship Id="rId89" Type="http://schemas.openxmlformats.org/officeDocument/2006/relationships/image" Target="../media/image200.png"/><Relationship Id="rId112" Type="http://schemas.openxmlformats.org/officeDocument/2006/relationships/customXml" Target="../ink/ink214.xml"/><Relationship Id="rId133" Type="http://schemas.openxmlformats.org/officeDocument/2006/relationships/image" Target="../media/image222.png"/><Relationship Id="rId154" Type="http://schemas.openxmlformats.org/officeDocument/2006/relationships/customXml" Target="../ink/ink235.xml"/><Relationship Id="rId175" Type="http://schemas.openxmlformats.org/officeDocument/2006/relationships/image" Target="../media/image243.png"/><Relationship Id="rId16" Type="http://schemas.openxmlformats.org/officeDocument/2006/relationships/customXml" Target="../ink/ink166.xml"/><Relationship Id="rId37" Type="http://schemas.openxmlformats.org/officeDocument/2006/relationships/image" Target="../media/image175.png"/><Relationship Id="rId58" Type="http://schemas.openxmlformats.org/officeDocument/2006/relationships/customXml" Target="../ink/ink187.xml"/><Relationship Id="rId79" Type="http://schemas.openxmlformats.org/officeDocument/2006/relationships/image" Target="../media/image196.png"/><Relationship Id="rId102" Type="http://schemas.openxmlformats.org/officeDocument/2006/relationships/customXml" Target="../ink/ink209.xml"/><Relationship Id="rId123" Type="http://schemas.openxmlformats.org/officeDocument/2006/relationships/image" Target="../media/image217.png"/><Relationship Id="rId144" Type="http://schemas.openxmlformats.org/officeDocument/2006/relationships/customXml" Target="../ink/ink230.xml"/><Relationship Id="rId90" Type="http://schemas.openxmlformats.org/officeDocument/2006/relationships/customXml" Target="../ink/ink203.xml"/><Relationship Id="rId165" Type="http://schemas.openxmlformats.org/officeDocument/2006/relationships/image" Target="../media/image238.png"/><Relationship Id="rId27" Type="http://schemas.openxmlformats.org/officeDocument/2006/relationships/image" Target="../media/image170.png"/><Relationship Id="rId48" Type="http://schemas.openxmlformats.org/officeDocument/2006/relationships/customXml" Target="../ink/ink182.xml"/><Relationship Id="rId69" Type="http://schemas.openxmlformats.org/officeDocument/2006/relationships/image" Target="../media/image191.png"/><Relationship Id="rId113" Type="http://schemas.openxmlformats.org/officeDocument/2006/relationships/image" Target="../media/image212.png"/><Relationship Id="rId134" Type="http://schemas.openxmlformats.org/officeDocument/2006/relationships/customXml" Target="../ink/ink225.xml"/><Relationship Id="rId80" Type="http://schemas.openxmlformats.org/officeDocument/2006/relationships/customXml" Target="../ink/ink198.xml"/><Relationship Id="rId155" Type="http://schemas.openxmlformats.org/officeDocument/2006/relationships/image" Target="../media/image233.png"/><Relationship Id="rId176" Type="http://schemas.openxmlformats.org/officeDocument/2006/relationships/customXml" Target="../ink/ink246.xml"/><Relationship Id="rId17" Type="http://schemas.openxmlformats.org/officeDocument/2006/relationships/image" Target="../media/image165.png"/><Relationship Id="rId38" Type="http://schemas.openxmlformats.org/officeDocument/2006/relationships/customXml" Target="../ink/ink177.xml"/><Relationship Id="rId59" Type="http://schemas.openxmlformats.org/officeDocument/2006/relationships/image" Target="../media/image186.png"/><Relationship Id="rId103" Type="http://schemas.openxmlformats.org/officeDocument/2006/relationships/image" Target="../media/image207.png"/><Relationship Id="rId124" Type="http://schemas.openxmlformats.org/officeDocument/2006/relationships/customXml" Target="../ink/ink220.xml"/><Relationship Id="rId70" Type="http://schemas.openxmlformats.org/officeDocument/2006/relationships/customXml" Target="../ink/ink193.xml"/><Relationship Id="rId91" Type="http://schemas.openxmlformats.org/officeDocument/2006/relationships/image" Target="../media/image201.png"/><Relationship Id="rId145" Type="http://schemas.openxmlformats.org/officeDocument/2006/relationships/image" Target="../media/image228.png"/><Relationship Id="rId166" Type="http://schemas.openxmlformats.org/officeDocument/2006/relationships/customXml" Target="../ink/ink241.xml"/><Relationship Id="rId1" Type="http://schemas.openxmlformats.org/officeDocument/2006/relationships/slideLayout" Target="../slideLayouts/slideLayout9.xml"/><Relationship Id="rId28" Type="http://schemas.openxmlformats.org/officeDocument/2006/relationships/customXml" Target="../ink/ink172.xml"/><Relationship Id="rId49" Type="http://schemas.openxmlformats.org/officeDocument/2006/relationships/image" Target="../media/image181.png"/><Relationship Id="rId114" Type="http://schemas.openxmlformats.org/officeDocument/2006/relationships/customXml" Target="../ink/ink21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7.png"/><Relationship Id="rId21" Type="http://schemas.openxmlformats.org/officeDocument/2006/relationships/image" Target="../media/image255.png"/><Relationship Id="rId42" Type="http://schemas.openxmlformats.org/officeDocument/2006/relationships/image" Target="../media/image265.png"/><Relationship Id="rId47" Type="http://schemas.openxmlformats.org/officeDocument/2006/relationships/customXml" Target="../ink/ink272.xml"/><Relationship Id="rId63" Type="http://schemas.openxmlformats.org/officeDocument/2006/relationships/image" Target="../media/image275.png"/><Relationship Id="rId68" Type="http://schemas.openxmlformats.org/officeDocument/2006/relationships/customXml" Target="../ink/ink283.xml"/><Relationship Id="rId84" Type="http://schemas.openxmlformats.org/officeDocument/2006/relationships/customXml" Target="../ink/ink292.xml"/><Relationship Id="rId89" Type="http://schemas.openxmlformats.org/officeDocument/2006/relationships/image" Target="../media/image287.png"/><Relationship Id="rId16" Type="http://schemas.openxmlformats.org/officeDocument/2006/relationships/customXml" Target="../ink/ink256.xml"/><Relationship Id="rId11" Type="http://schemas.openxmlformats.org/officeDocument/2006/relationships/image" Target="../media/image251.png"/><Relationship Id="rId32" Type="http://schemas.openxmlformats.org/officeDocument/2006/relationships/image" Target="../media/image260.png"/><Relationship Id="rId37" Type="http://schemas.openxmlformats.org/officeDocument/2006/relationships/customXml" Target="../ink/ink267.xml"/><Relationship Id="rId53" Type="http://schemas.openxmlformats.org/officeDocument/2006/relationships/customXml" Target="../ink/ink275.xml"/><Relationship Id="rId58" Type="http://schemas.openxmlformats.org/officeDocument/2006/relationships/customXml" Target="../ink/ink278.xml"/><Relationship Id="rId74" Type="http://schemas.openxmlformats.org/officeDocument/2006/relationships/customXml" Target="../ink/ink286.xml"/><Relationship Id="rId79" Type="http://schemas.openxmlformats.org/officeDocument/2006/relationships/image" Target="../media/image282.png"/><Relationship Id="rId5" Type="http://schemas.openxmlformats.org/officeDocument/2006/relationships/image" Target="../media/image248.png"/><Relationship Id="rId90" Type="http://schemas.openxmlformats.org/officeDocument/2006/relationships/customXml" Target="../ink/ink295.xml"/><Relationship Id="rId14" Type="http://schemas.openxmlformats.org/officeDocument/2006/relationships/customXml" Target="../ink/ink255.xml"/><Relationship Id="rId22" Type="http://schemas.openxmlformats.org/officeDocument/2006/relationships/customXml" Target="../ink/ink259.xml"/><Relationship Id="rId27" Type="http://schemas.openxmlformats.org/officeDocument/2006/relationships/customXml" Target="../ink/ink262.xml"/><Relationship Id="rId30" Type="http://schemas.openxmlformats.org/officeDocument/2006/relationships/image" Target="../media/image259.png"/><Relationship Id="rId35" Type="http://schemas.openxmlformats.org/officeDocument/2006/relationships/customXml" Target="../ink/ink266.xml"/><Relationship Id="rId43" Type="http://schemas.openxmlformats.org/officeDocument/2006/relationships/customXml" Target="../ink/ink270.xml"/><Relationship Id="rId48" Type="http://schemas.openxmlformats.org/officeDocument/2006/relationships/image" Target="../media/image268.png"/><Relationship Id="rId56" Type="http://schemas.openxmlformats.org/officeDocument/2006/relationships/customXml" Target="../ink/ink277.xml"/><Relationship Id="rId64" Type="http://schemas.openxmlformats.org/officeDocument/2006/relationships/customXml" Target="../ink/ink281.xml"/><Relationship Id="rId69" Type="http://schemas.openxmlformats.org/officeDocument/2006/relationships/image" Target="../media/image278.png"/><Relationship Id="rId77" Type="http://schemas.openxmlformats.org/officeDocument/2006/relationships/image" Target="../media/image281.png"/><Relationship Id="rId8" Type="http://schemas.openxmlformats.org/officeDocument/2006/relationships/customXml" Target="../ink/ink252.xml"/><Relationship Id="rId51" Type="http://schemas.openxmlformats.org/officeDocument/2006/relationships/customXml" Target="../ink/ink274.xml"/><Relationship Id="rId72" Type="http://schemas.openxmlformats.org/officeDocument/2006/relationships/customXml" Target="../ink/ink285.xml"/><Relationship Id="rId80" Type="http://schemas.openxmlformats.org/officeDocument/2006/relationships/customXml" Target="../ink/ink290.xml"/><Relationship Id="rId85" Type="http://schemas.openxmlformats.org/officeDocument/2006/relationships/image" Target="../media/image285.png"/><Relationship Id="rId3" Type="http://schemas.openxmlformats.org/officeDocument/2006/relationships/image" Target="../media/image247.png"/><Relationship Id="rId12" Type="http://schemas.openxmlformats.org/officeDocument/2006/relationships/customXml" Target="../ink/ink254.xml"/><Relationship Id="rId17" Type="http://schemas.openxmlformats.org/officeDocument/2006/relationships/image" Target="../media/image54.png"/><Relationship Id="rId25" Type="http://schemas.openxmlformats.org/officeDocument/2006/relationships/customXml" Target="../ink/ink261.xml"/><Relationship Id="rId33" Type="http://schemas.openxmlformats.org/officeDocument/2006/relationships/customXml" Target="../ink/ink265.xml"/><Relationship Id="rId38" Type="http://schemas.openxmlformats.org/officeDocument/2006/relationships/image" Target="../media/image263.png"/><Relationship Id="rId46" Type="http://schemas.openxmlformats.org/officeDocument/2006/relationships/image" Target="../media/image267.png"/><Relationship Id="rId59" Type="http://schemas.openxmlformats.org/officeDocument/2006/relationships/image" Target="../media/image273.png"/><Relationship Id="rId67" Type="http://schemas.openxmlformats.org/officeDocument/2006/relationships/image" Target="../media/image277.png"/><Relationship Id="rId20" Type="http://schemas.openxmlformats.org/officeDocument/2006/relationships/customXml" Target="../ink/ink258.xml"/><Relationship Id="rId41" Type="http://schemas.openxmlformats.org/officeDocument/2006/relationships/customXml" Target="../ink/ink269.xml"/><Relationship Id="rId54" Type="http://schemas.openxmlformats.org/officeDocument/2006/relationships/customXml" Target="../ink/ink276.xml"/><Relationship Id="rId62" Type="http://schemas.openxmlformats.org/officeDocument/2006/relationships/customXml" Target="../ink/ink280.xml"/><Relationship Id="rId70" Type="http://schemas.openxmlformats.org/officeDocument/2006/relationships/customXml" Target="../ink/ink284.xml"/><Relationship Id="rId75" Type="http://schemas.openxmlformats.org/officeDocument/2006/relationships/customXml" Target="../ink/ink287.xml"/><Relationship Id="rId83" Type="http://schemas.openxmlformats.org/officeDocument/2006/relationships/image" Target="../media/image284.png"/><Relationship Id="rId88" Type="http://schemas.openxmlformats.org/officeDocument/2006/relationships/customXml" Target="../ink/ink294.xml"/><Relationship Id="rId91" Type="http://schemas.openxmlformats.org/officeDocument/2006/relationships/image" Target="../media/image288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51.xml"/><Relationship Id="rId15" Type="http://schemas.openxmlformats.org/officeDocument/2006/relationships/image" Target="../media/image253.png"/><Relationship Id="rId23" Type="http://schemas.openxmlformats.org/officeDocument/2006/relationships/customXml" Target="../ink/ink260.xml"/><Relationship Id="rId28" Type="http://schemas.openxmlformats.org/officeDocument/2006/relationships/image" Target="../media/image258.png"/><Relationship Id="rId36" Type="http://schemas.openxmlformats.org/officeDocument/2006/relationships/image" Target="../media/image262.png"/><Relationship Id="rId49" Type="http://schemas.openxmlformats.org/officeDocument/2006/relationships/customXml" Target="../ink/ink273.xml"/><Relationship Id="rId57" Type="http://schemas.openxmlformats.org/officeDocument/2006/relationships/image" Target="../media/image272.png"/><Relationship Id="rId10" Type="http://schemas.openxmlformats.org/officeDocument/2006/relationships/customXml" Target="../ink/ink253.xml"/><Relationship Id="rId31" Type="http://schemas.openxmlformats.org/officeDocument/2006/relationships/customXml" Target="../ink/ink264.xml"/><Relationship Id="rId44" Type="http://schemas.openxmlformats.org/officeDocument/2006/relationships/image" Target="../media/image266.png"/><Relationship Id="rId52" Type="http://schemas.openxmlformats.org/officeDocument/2006/relationships/image" Target="../media/image270.png"/><Relationship Id="rId60" Type="http://schemas.openxmlformats.org/officeDocument/2006/relationships/customXml" Target="../ink/ink279.xml"/><Relationship Id="rId65" Type="http://schemas.openxmlformats.org/officeDocument/2006/relationships/image" Target="../media/image276.png"/><Relationship Id="rId73" Type="http://schemas.openxmlformats.org/officeDocument/2006/relationships/image" Target="../media/image280.png"/><Relationship Id="rId78" Type="http://schemas.openxmlformats.org/officeDocument/2006/relationships/customXml" Target="../ink/ink289.xml"/><Relationship Id="rId81" Type="http://schemas.openxmlformats.org/officeDocument/2006/relationships/image" Target="../media/image283.png"/><Relationship Id="rId86" Type="http://schemas.openxmlformats.org/officeDocument/2006/relationships/customXml" Target="../ink/ink293.xml"/><Relationship Id="rId4" Type="http://schemas.openxmlformats.org/officeDocument/2006/relationships/customXml" Target="../ink/ink250.xml"/><Relationship Id="rId9" Type="http://schemas.openxmlformats.org/officeDocument/2006/relationships/image" Target="../media/image250.png"/><Relationship Id="rId13" Type="http://schemas.openxmlformats.org/officeDocument/2006/relationships/image" Target="../media/image252.png"/><Relationship Id="rId18" Type="http://schemas.openxmlformats.org/officeDocument/2006/relationships/customXml" Target="../ink/ink257.xml"/><Relationship Id="rId39" Type="http://schemas.openxmlformats.org/officeDocument/2006/relationships/customXml" Target="../ink/ink268.xml"/><Relationship Id="rId34" Type="http://schemas.openxmlformats.org/officeDocument/2006/relationships/image" Target="../media/image261.png"/><Relationship Id="rId50" Type="http://schemas.openxmlformats.org/officeDocument/2006/relationships/image" Target="../media/image269.png"/><Relationship Id="rId55" Type="http://schemas.openxmlformats.org/officeDocument/2006/relationships/image" Target="../media/image271.png"/><Relationship Id="rId76" Type="http://schemas.openxmlformats.org/officeDocument/2006/relationships/customXml" Target="../ink/ink288.xml"/><Relationship Id="rId7" Type="http://schemas.openxmlformats.org/officeDocument/2006/relationships/image" Target="../media/image249.png"/><Relationship Id="rId71" Type="http://schemas.openxmlformats.org/officeDocument/2006/relationships/image" Target="../media/image279.png"/><Relationship Id="rId2" Type="http://schemas.openxmlformats.org/officeDocument/2006/relationships/customXml" Target="../ink/ink249.xml"/><Relationship Id="rId29" Type="http://schemas.openxmlformats.org/officeDocument/2006/relationships/customXml" Target="../ink/ink263.xml"/><Relationship Id="rId24" Type="http://schemas.openxmlformats.org/officeDocument/2006/relationships/image" Target="../media/image256.png"/><Relationship Id="rId40" Type="http://schemas.openxmlformats.org/officeDocument/2006/relationships/image" Target="../media/image264.png"/><Relationship Id="rId45" Type="http://schemas.openxmlformats.org/officeDocument/2006/relationships/customXml" Target="../ink/ink271.xml"/><Relationship Id="rId66" Type="http://schemas.openxmlformats.org/officeDocument/2006/relationships/customXml" Target="../ink/ink282.xml"/><Relationship Id="rId87" Type="http://schemas.openxmlformats.org/officeDocument/2006/relationships/image" Target="../media/image286.png"/><Relationship Id="rId61" Type="http://schemas.openxmlformats.org/officeDocument/2006/relationships/image" Target="../media/image274.png"/><Relationship Id="rId82" Type="http://schemas.openxmlformats.org/officeDocument/2006/relationships/customXml" Target="../ink/ink291.xml"/><Relationship Id="rId19" Type="http://schemas.openxmlformats.org/officeDocument/2006/relationships/image" Target="../media/image2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2BBC20-4EAD-47F8-9E98-4329AB79F90A}"/>
              </a:ext>
            </a:extLst>
          </p:cNvPr>
          <p:cNvGrpSpPr/>
          <p:nvPr/>
        </p:nvGrpSpPr>
        <p:grpSpPr>
          <a:xfrm>
            <a:off x="0" y="1419622"/>
            <a:ext cx="9144000" cy="990968"/>
            <a:chOff x="0" y="1546494"/>
            <a:chExt cx="9144000" cy="8640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181F5E-59EC-494D-8B6D-9E3849AFA6BF}"/>
                </a:ext>
              </a:extLst>
            </p:cNvPr>
            <p:cNvSpPr/>
            <p:nvPr/>
          </p:nvSpPr>
          <p:spPr>
            <a:xfrm>
              <a:off x="0" y="1582498"/>
              <a:ext cx="9144000" cy="792088"/>
            </a:xfrm>
            <a:prstGeom prst="rect">
              <a:avLst/>
            </a:prstGeom>
            <a:solidFill>
              <a:schemeClr val="bg1"/>
            </a:solidFill>
            <a:effectLst>
              <a:innerShdw blurRad="114300">
                <a:prstClr val="black"/>
              </a:innerShdw>
            </a:effectLst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600" spc="-6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6AF7A-480D-45D5-B74A-2E4F2A05E7FF}"/>
                </a:ext>
              </a:extLst>
            </p:cNvPr>
            <p:cNvSpPr/>
            <p:nvPr/>
          </p:nvSpPr>
          <p:spPr>
            <a:xfrm>
              <a:off x="251520" y="1546494"/>
              <a:ext cx="6552728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spc="150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PYTHON FOR 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21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27CE0-8A7D-4C73-8F30-93BC7509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91AE6FA-EA2A-4FAE-88E6-6578D0050700}"/>
                  </a:ext>
                </a:extLst>
              </p14:cNvPr>
              <p14:cNvContentPartPr/>
              <p14:nvPr/>
            </p14:nvContentPartPr>
            <p14:xfrm>
              <a:off x="2494105" y="880585"/>
              <a:ext cx="59400" cy="802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91AE6FA-EA2A-4FAE-88E6-6578D00507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105" y="862585"/>
                <a:ext cx="9504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AB2D697-0283-47C6-86CD-A42C3AB844CA}"/>
                  </a:ext>
                </a:extLst>
              </p14:cNvPr>
              <p14:cNvContentPartPr/>
              <p14:nvPr/>
            </p14:nvContentPartPr>
            <p14:xfrm>
              <a:off x="4019785" y="644425"/>
              <a:ext cx="1416600" cy="91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AB2D697-0283-47C6-86CD-A42C3AB844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785" y="626425"/>
                <a:ext cx="145224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9846C2D-209C-45B0-9DC0-F8B6BF2EEF08}"/>
              </a:ext>
            </a:extLst>
          </p:cNvPr>
          <p:cNvGrpSpPr/>
          <p:nvPr/>
        </p:nvGrpSpPr>
        <p:grpSpPr>
          <a:xfrm>
            <a:off x="5791345" y="573145"/>
            <a:ext cx="922320" cy="339840"/>
            <a:chOff x="5791345" y="573145"/>
            <a:chExt cx="92232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282B67-7F44-4696-B0A6-39E467FA7FE2}"/>
                    </a:ext>
                  </a:extLst>
                </p14:cNvPr>
                <p14:cNvContentPartPr/>
                <p14:nvPr/>
              </p14:nvContentPartPr>
              <p14:xfrm>
                <a:off x="5911585" y="644065"/>
                <a:ext cx="6480" cy="189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282B67-7F44-4696-B0A6-39E467FA7F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3585" y="626425"/>
                  <a:ext cx="42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32209BA-BF23-4BA2-97A2-4F2515EA3358}"/>
                    </a:ext>
                  </a:extLst>
                </p14:cNvPr>
                <p14:cNvContentPartPr/>
                <p14:nvPr/>
              </p14:nvContentPartPr>
              <p14:xfrm>
                <a:off x="5791345" y="573145"/>
                <a:ext cx="217800" cy="44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32209BA-BF23-4BA2-97A2-4F2515EA33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3345" y="555145"/>
                  <a:ext cx="253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9F05BC-7ADE-4E2A-AD26-502539D46E57}"/>
                    </a:ext>
                  </a:extLst>
                </p14:cNvPr>
                <p14:cNvContentPartPr/>
                <p14:nvPr/>
              </p14:nvContentPartPr>
              <p14:xfrm>
                <a:off x="5832385" y="790585"/>
                <a:ext cx="122040" cy="63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9F05BC-7ADE-4E2A-AD26-502539D46E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14745" y="772945"/>
                  <a:ext cx="157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849708-29C2-45B2-8722-736328D7A76E}"/>
                    </a:ext>
                  </a:extLst>
                </p14:cNvPr>
                <p14:cNvContentPartPr/>
                <p14:nvPr/>
              </p14:nvContentPartPr>
              <p14:xfrm>
                <a:off x="6093745" y="748105"/>
                <a:ext cx="210960" cy="93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849708-29C2-45B2-8722-736328D7A7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76105" y="730105"/>
                  <a:ext cx="246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118E70-9588-4127-8C8C-BEDAE2B1BEEB}"/>
                    </a:ext>
                  </a:extLst>
                </p14:cNvPr>
                <p14:cNvContentPartPr/>
                <p14:nvPr/>
              </p14:nvContentPartPr>
              <p14:xfrm>
                <a:off x="6251425" y="610585"/>
                <a:ext cx="33480" cy="3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118E70-9588-4127-8C8C-BEDAE2B1BE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33425" y="592945"/>
                  <a:ext cx="69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07AC31-B03E-423F-9A81-32D2B492A727}"/>
                    </a:ext>
                  </a:extLst>
                </p14:cNvPr>
                <p14:cNvContentPartPr/>
                <p14:nvPr/>
              </p14:nvContentPartPr>
              <p14:xfrm>
                <a:off x="6390385" y="596545"/>
                <a:ext cx="146160" cy="294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07AC31-B03E-423F-9A81-32D2B492A7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72745" y="578905"/>
                  <a:ext cx="1818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C34E0B-9F8B-4FD1-A406-7C64972DFDAE}"/>
                    </a:ext>
                  </a:extLst>
                </p14:cNvPr>
                <p14:cNvContentPartPr/>
                <p14:nvPr/>
              </p14:nvContentPartPr>
              <p14:xfrm>
                <a:off x="6713305" y="912625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C34E0B-9F8B-4FD1-A406-7C64972DFD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95305" y="894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A417F1-33B5-40AA-A29E-FC955F81226C}"/>
              </a:ext>
            </a:extLst>
          </p:cNvPr>
          <p:cNvGrpSpPr/>
          <p:nvPr/>
        </p:nvGrpSpPr>
        <p:grpSpPr>
          <a:xfrm>
            <a:off x="7014625" y="567025"/>
            <a:ext cx="710640" cy="369360"/>
            <a:chOff x="7014625" y="567025"/>
            <a:chExt cx="71064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CEAFEE-C8C5-42B6-9A16-F99DFEF67C31}"/>
                    </a:ext>
                  </a:extLst>
                </p14:cNvPr>
                <p14:cNvContentPartPr/>
                <p14:nvPr/>
              </p14:nvContentPartPr>
              <p14:xfrm>
                <a:off x="7014625" y="720745"/>
                <a:ext cx="70560" cy="152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CEAFEE-C8C5-42B6-9A16-F99DFEF67C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96625" y="702745"/>
                  <a:ext cx="106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F6D232-5D33-4BE4-BC46-B3B28F4A9BF7}"/>
                    </a:ext>
                  </a:extLst>
                </p14:cNvPr>
                <p14:cNvContentPartPr/>
                <p14:nvPr/>
              </p14:nvContentPartPr>
              <p14:xfrm>
                <a:off x="7178425" y="783745"/>
                <a:ext cx="417960" cy="106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F6D232-5D33-4BE4-BC46-B3B28F4A9B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60425" y="765745"/>
                  <a:ext cx="45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A2BD53-B350-4904-B51A-AB93A2948B3E}"/>
                    </a:ext>
                  </a:extLst>
                </p14:cNvPr>
                <p14:cNvContentPartPr/>
                <p14:nvPr/>
              </p14:nvContentPartPr>
              <p14:xfrm>
                <a:off x="7611865" y="567025"/>
                <a:ext cx="113400" cy="36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A2BD53-B350-4904-B51A-AB93A2948B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93865" y="549025"/>
                  <a:ext cx="149040" cy="40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40F5404-3243-4435-8CEE-746D56D9098B}"/>
                  </a:ext>
                </a:extLst>
              </p14:cNvPr>
              <p14:cNvContentPartPr/>
              <p14:nvPr/>
            </p14:nvContentPartPr>
            <p14:xfrm>
              <a:off x="3966505" y="689065"/>
              <a:ext cx="1396440" cy="775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40F5404-3243-4435-8CEE-746D56D909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8505" y="671425"/>
                <a:ext cx="143208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02C4D44-9428-4A6F-8642-5BFC645B09A3}"/>
                  </a:ext>
                </a:extLst>
              </p14:cNvPr>
              <p14:cNvContentPartPr/>
              <p14:nvPr/>
            </p14:nvContentPartPr>
            <p14:xfrm>
              <a:off x="2727025" y="1304665"/>
              <a:ext cx="2417760" cy="235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02C4D44-9428-4A6F-8642-5BFC645B09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09025" y="1287025"/>
                <a:ext cx="2453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F319CC9-8A16-4A51-9ADF-9304E1AB1F1B}"/>
                  </a:ext>
                </a:extLst>
              </p14:cNvPr>
              <p14:cNvContentPartPr/>
              <p14:nvPr/>
            </p14:nvContentPartPr>
            <p14:xfrm>
              <a:off x="5065945" y="1455505"/>
              <a:ext cx="102600" cy="192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F319CC9-8A16-4A51-9ADF-9304E1AB1F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47945" y="1437865"/>
                <a:ext cx="13824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9D32EA4F-7A77-4D8D-9CDD-71B408C0341A}"/>
              </a:ext>
            </a:extLst>
          </p:cNvPr>
          <p:cNvGrpSpPr/>
          <p:nvPr/>
        </p:nvGrpSpPr>
        <p:grpSpPr>
          <a:xfrm>
            <a:off x="5792425" y="1175065"/>
            <a:ext cx="1970640" cy="640080"/>
            <a:chOff x="5792425" y="1175065"/>
            <a:chExt cx="197064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0DDFED-D759-4E25-8849-2346560EBF6B}"/>
                    </a:ext>
                  </a:extLst>
                </p14:cNvPr>
                <p14:cNvContentPartPr/>
                <p14:nvPr/>
              </p14:nvContentPartPr>
              <p14:xfrm>
                <a:off x="5792425" y="1175065"/>
                <a:ext cx="1040040" cy="640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0DDFED-D759-4E25-8849-2346560EBF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74785" y="1157425"/>
                  <a:ext cx="107568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CFA02F-4C96-4887-962B-4418CA3E8C8C}"/>
                    </a:ext>
                  </a:extLst>
                </p14:cNvPr>
                <p14:cNvContentPartPr/>
                <p14:nvPr/>
              </p14:nvContentPartPr>
              <p14:xfrm>
                <a:off x="6959905" y="1610665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CFA02F-4C96-4887-962B-4418CA3E8C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1905" y="1592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F9955E0-0AC3-4655-8341-6579F399F1C5}"/>
                    </a:ext>
                  </a:extLst>
                </p14:cNvPr>
                <p14:cNvContentPartPr/>
                <p14:nvPr/>
              </p14:nvContentPartPr>
              <p14:xfrm>
                <a:off x="7138105" y="1611025"/>
                <a:ext cx="624960" cy="60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F9955E0-0AC3-4655-8341-6579F399F1C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0105" y="1593385"/>
                  <a:ext cx="6606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206695-A7EA-4941-B20F-53AD0030A851}"/>
              </a:ext>
            </a:extLst>
          </p:cNvPr>
          <p:cNvGrpSpPr/>
          <p:nvPr/>
        </p:nvGrpSpPr>
        <p:grpSpPr>
          <a:xfrm>
            <a:off x="2795425" y="1608865"/>
            <a:ext cx="1674000" cy="703440"/>
            <a:chOff x="2795425" y="1608865"/>
            <a:chExt cx="167400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47A65F4-7A14-461D-A453-5A5D256ADA0B}"/>
                    </a:ext>
                  </a:extLst>
                </p14:cNvPr>
                <p14:cNvContentPartPr/>
                <p14:nvPr/>
              </p14:nvContentPartPr>
              <p14:xfrm>
                <a:off x="2839705" y="1639105"/>
                <a:ext cx="412200" cy="402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47A65F4-7A14-461D-A453-5A5D256ADA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22065" y="1621465"/>
                  <a:ext cx="4478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6E4419-CDE4-4148-91EE-6D1A153C6252}"/>
                    </a:ext>
                  </a:extLst>
                </p14:cNvPr>
                <p14:cNvContentPartPr/>
                <p14:nvPr/>
              </p14:nvContentPartPr>
              <p14:xfrm>
                <a:off x="2795425" y="1608865"/>
                <a:ext cx="192600" cy="286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6E4419-CDE4-4148-91EE-6D1A153C62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77425" y="1590865"/>
                  <a:ext cx="228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55D8F6-7CB1-4BB2-8730-D5519FE846E1}"/>
                    </a:ext>
                  </a:extLst>
                </p14:cNvPr>
                <p14:cNvContentPartPr/>
                <p14:nvPr/>
              </p14:nvContentPartPr>
              <p14:xfrm>
                <a:off x="3489505" y="1908385"/>
                <a:ext cx="129600" cy="37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55D8F6-7CB1-4BB2-8730-D5519FE846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71505" y="1890745"/>
                  <a:ext cx="1652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CB6216-4801-44B9-A2AE-C270B46FA022}"/>
                    </a:ext>
                  </a:extLst>
                </p14:cNvPr>
                <p14:cNvContentPartPr/>
                <p14:nvPr/>
              </p14:nvContentPartPr>
              <p14:xfrm>
                <a:off x="3756265" y="2154625"/>
                <a:ext cx="111240" cy="122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CB6216-4801-44B9-A2AE-C270B46FA0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38625" y="2136625"/>
                  <a:ext cx="146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6CBD56-54AE-44FE-B438-8EDAE97CC8AD}"/>
                    </a:ext>
                  </a:extLst>
                </p14:cNvPr>
                <p14:cNvContentPartPr/>
                <p14:nvPr/>
              </p14:nvContentPartPr>
              <p14:xfrm>
                <a:off x="3911785" y="2161105"/>
                <a:ext cx="324000" cy="128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6CBD56-54AE-44FE-B438-8EDAE97CC8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93785" y="2143105"/>
                  <a:ext cx="359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049D51-3487-4CF7-A0A9-B4EA5EE9B57B}"/>
                    </a:ext>
                  </a:extLst>
                </p14:cNvPr>
                <p14:cNvContentPartPr/>
                <p14:nvPr/>
              </p14:nvContentPartPr>
              <p14:xfrm>
                <a:off x="4288345" y="2022145"/>
                <a:ext cx="181080" cy="290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049D51-3487-4CF7-A0A9-B4EA5EE9B5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0705" y="2004505"/>
                  <a:ext cx="21672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95244BD-2901-4A8A-BB0B-0B4C11314A12}"/>
              </a:ext>
            </a:extLst>
          </p:cNvPr>
          <p:cNvGrpSpPr/>
          <p:nvPr/>
        </p:nvGrpSpPr>
        <p:grpSpPr>
          <a:xfrm>
            <a:off x="3492385" y="2460985"/>
            <a:ext cx="1224000" cy="292680"/>
            <a:chOff x="3492385" y="2460985"/>
            <a:chExt cx="12240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DC4B59-5FBE-4F43-B53A-775019DD1F9C}"/>
                    </a:ext>
                  </a:extLst>
                </p14:cNvPr>
                <p14:cNvContentPartPr/>
                <p14:nvPr/>
              </p14:nvContentPartPr>
              <p14:xfrm>
                <a:off x="3492385" y="2537665"/>
                <a:ext cx="113760" cy="16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DC4B59-5FBE-4F43-B53A-775019DD1F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74385" y="2519665"/>
                  <a:ext cx="149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7816AC-B593-4692-AE2E-34465A0D337E}"/>
                    </a:ext>
                  </a:extLst>
                </p14:cNvPr>
                <p14:cNvContentPartPr/>
                <p14:nvPr/>
              </p14:nvContentPartPr>
              <p14:xfrm>
                <a:off x="3711985" y="2460985"/>
                <a:ext cx="433440" cy="234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7816AC-B593-4692-AE2E-34465A0D33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94345" y="2442985"/>
                  <a:ext cx="469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0B50CC-3B8C-4BCB-9D30-51B9A8B75621}"/>
                    </a:ext>
                  </a:extLst>
                </p14:cNvPr>
                <p14:cNvContentPartPr/>
                <p14:nvPr/>
              </p14:nvContentPartPr>
              <p14:xfrm>
                <a:off x="4151545" y="2473585"/>
                <a:ext cx="10440" cy="1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0B50CC-3B8C-4BCB-9D30-51B9A8B756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33545" y="2455945"/>
                  <a:ext cx="46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5DE21A-A5E7-450F-B7DA-9FB0AD81F340}"/>
                    </a:ext>
                  </a:extLst>
                </p14:cNvPr>
                <p14:cNvContentPartPr/>
                <p14:nvPr/>
              </p14:nvContentPartPr>
              <p14:xfrm>
                <a:off x="4288345" y="2559265"/>
                <a:ext cx="259920" cy="130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5DE21A-A5E7-450F-B7DA-9FB0AD81F3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70345" y="2541625"/>
                  <a:ext cx="295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27E0722-49C0-484F-AC68-25D0C7B4A71C}"/>
                    </a:ext>
                  </a:extLst>
                </p14:cNvPr>
                <p14:cNvContentPartPr/>
                <p14:nvPr/>
              </p14:nvContentPartPr>
              <p14:xfrm>
                <a:off x="4596505" y="2575465"/>
                <a:ext cx="119880" cy="178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27E0722-49C0-484F-AC68-25D0C7B4A7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78865" y="2557465"/>
                  <a:ext cx="15552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7E4F9E-C70E-4C74-B069-B66C13EE5AC5}"/>
                  </a:ext>
                </a:extLst>
              </p14:cNvPr>
              <p14:cNvContentPartPr/>
              <p14:nvPr/>
            </p14:nvContentPartPr>
            <p14:xfrm>
              <a:off x="573865" y="472705"/>
              <a:ext cx="203760" cy="22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7E4F9E-C70E-4C74-B069-B66C13EE5AC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5865" y="454705"/>
                <a:ext cx="2394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EED26-E01E-4248-AFEF-2E8A2D365E3C}"/>
                  </a:ext>
                </a:extLst>
              </p14:cNvPr>
              <p14:cNvContentPartPr/>
              <p14:nvPr/>
            </p14:nvContentPartPr>
            <p14:xfrm>
              <a:off x="682585" y="478825"/>
              <a:ext cx="213120" cy="16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EED26-E01E-4248-AFEF-2E8A2D365E3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4585" y="460825"/>
                <a:ext cx="2487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A90A1B-83A3-4E5A-B102-0DD98B344031}"/>
                  </a:ext>
                </a:extLst>
              </p14:cNvPr>
              <p14:cNvContentPartPr/>
              <p14:nvPr/>
            </p14:nvContentPartPr>
            <p14:xfrm>
              <a:off x="959425" y="326545"/>
              <a:ext cx="223200" cy="32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A90A1B-83A3-4E5A-B102-0DD98B34403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41425" y="308905"/>
                <a:ext cx="258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DBE3EC-CC8E-4A7A-91CA-B28607CEB154}"/>
                  </a:ext>
                </a:extLst>
              </p14:cNvPr>
              <p14:cNvContentPartPr/>
              <p14:nvPr/>
            </p14:nvContentPartPr>
            <p14:xfrm>
              <a:off x="1201705" y="41906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DBE3EC-CC8E-4A7A-91CA-B28607CEB1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4065" y="4014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34466-F098-436B-83EF-C09F45B77B11}"/>
                  </a:ext>
                </a:extLst>
              </p14:cNvPr>
              <p14:cNvContentPartPr/>
              <p14:nvPr/>
            </p14:nvContentPartPr>
            <p14:xfrm>
              <a:off x="1246345" y="343105"/>
              <a:ext cx="76320" cy="25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34466-F098-436B-83EF-C09F45B77B1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28705" y="325105"/>
                <a:ext cx="111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8353C2-4415-4BA9-B9AE-4D4DE0E891BA}"/>
                  </a:ext>
                </a:extLst>
              </p14:cNvPr>
              <p14:cNvContentPartPr/>
              <p14:nvPr/>
            </p14:nvContentPartPr>
            <p14:xfrm>
              <a:off x="1386385" y="480625"/>
              <a:ext cx="183960" cy="165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78353C2-4415-4BA9-B9AE-4D4DE0E891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68385" y="462625"/>
                <a:ext cx="219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0BD81F-DDE4-4DB4-A193-48A41D05ED27}"/>
                  </a:ext>
                </a:extLst>
              </p14:cNvPr>
              <p14:cNvContentPartPr/>
              <p14:nvPr/>
            </p14:nvContentPartPr>
            <p14:xfrm>
              <a:off x="2134465" y="457225"/>
              <a:ext cx="81360" cy="151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0BD81F-DDE4-4DB4-A193-48A41D05ED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16825" y="439225"/>
                <a:ext cx="1170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A1AC64-865A-47B9-B26E-C85F1E1F78F2}"/>
                  </a:ext>
                </a:extLst>
              </p14:cNvPr>
              <p14:cNvContentPartPr/>
              <p14:nvPr/>
            </p14:nvContentPartPr>
            <p14:xfrm>
              <a:off x="2243185" y="495745"/>
              <a:ext cx="205560" cy="151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A1AC64-865A-47B9-B26E-C85F1E1F78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25545" y="477745"/>
                <a:ext cx="2412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4C152B-B929-4CE1-BF9D-E2FB16EECC99}"/>
                  </a:ext>
                </a:extLst>
              </p14:cNvPr>
              <p14:cNvContentPartPr/>
              <p14:nvPr/>
            </p14:nvContentPartPr>
            <p14:xfrm>
              <a:off x="2557825" y="336265"/>
              <a:ext cx="203400" cy="325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4C152B-B929-4CE1-BF9D-E2FB16EECC9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39825" y="318265"/>
                <a:ext cx="2390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B1D8EF-D6CA-491F-82F7-111AB2150493}"/>
                  </a:ext>
                </a:extLst>
              </p14:cNvPr>
              <p14:cNvContentPartPr/>
              <p14:nvPr/>
            </p14:nvContentPartPr>
            <p14:xfrm>
              <a:off x="2796505" y="334825"/>
              <a:ext cx="4320" cy="55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B1D8EF-D6CA-491F-82F7-111AB215049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78865" y="316825"/>
                <a:ext cx="39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96E5B3-D987-4E0F-A938-7612470652B7}"/>
                  </a:ext>
                </a:extLst>
              </p14:cNvPr>
              <p14:cNvContentPartPr/>
              <p14:nvPr/>
            </p14:nvContentPartPr>
            <p14:xfrm>
              <a:off x="2874265" y="321505"/>
              <a:ext cx="199800" cy="322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96E5B3-D987-4E0F-A938-7612470652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56265" y="303505"/>
                <a:ext cx="2354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26C674-9BC2-4A86-AF15-DA45568DCF29}"/>
                  </a:ext>
                </a:extLst>
              </p14:cNvPr>
              <p14:cNvContentPartPr/>
              <p14:nvPr/>
            </p14:nvContentPartPr>
            <p14:xfrm>
              <a:off x="3090985" y="397825"/>
              <a:ext cx="10440" cy="39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26C674-9BC2-4A86-AF15-DA45568DCF2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73345" y="380185"/>
                <a:ext cx="46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C6C6A1-F4C3-4DD5-9A0C-9DBCE3CFC8F5}"/>
                  </a:ext>
                </a:extLst>
              </p14:cNvPr>
              <p14:cNvContentPartPr/>
              <p14:nvPr/>
            </p14:nvContentPartPr>
            <p14:xfrm>
              <a:off x="3153265" y="478465"/>
              <a:ext cx="268560" cy="118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C6C6A1-F4C3-4DD5-9A0C-9DBCE3CFC8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35265" y="460465"/>
                <a:ext cx="3042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A3F184-FE33-4A07-8112-D4814EB5493E}"/>
                  </a:ext>
                </a:extLst>
              </p14:cNvPr>
              <p14:cNvContentPartPr/>
              <p14:nvPr/>
            </p14:nvContentPartPr>
            <p14:xfrm>
              <a:off x="3683905" y="462985"/>
              <a:ext cx="32400" cy="21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A3F184-FE33-4A07-8112-D4814EB549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66265" y="444985"/>
                <a:ext cx="68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B42517-9467-48DC-B223-10F09807932C}"/>
                  </a:ext>
                </a:extLst>
              </p14:cNvPr>
              <p14:cNvContentPartPr/>
              <p14:nvPr/>
            </p14:nvContentPartPr>
            <p14:xfrm>
              <a:off x="3690025" y="634705"/>
              <a:ext cx="17280" cy="16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B42517-9467-48DC-B223-10F09807932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2385" y="617065"/>
                <a:ext cx="529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27EE3F6-AA91-4F2E-A5BB-371FB609A5CB}"/>
                  </a:ext>
                </a:extLst>
              </p14:cNvPr>
              <p14:cNvContentPartPr/>
              <p14:nvPr/>
            </p14:nvContentPartPr>
            <p14:xfrm>
              <a:off x="3382945" y="187585"/>
              <a:ext cx="439560" cy="127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27EE3F6-AA91-4F2E-A5BB-371FB609A5C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64945" y="169945"/>
                <a:ext cx="475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B370C9A-466D-4621-9B5A-CFF7E79B954B}"/>
                  </a:ext>
                </a:extLst>
              </p14:cNvPr>
              <p14:cNvContentPartPr/>
              <p14:nvPr/>
            </p14:nvContentPartPr>
            <p14:xfrm>
              <a:off x="3326785" y="201625"/>
              <a:ext cx="159120" cy="170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B370C9A-466D-4621-9B5A-CFF7E79B954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08785" y="183625"/>
                <a:ext cx="1947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903D62-25AF-4AFC-80F3-93DE50B5D34D}"/>
                  </a:ext>
                </a:extLst>
              </p14:cNvPr>
              <p14:cNvContentPartPr/>
              <p14:nvPr/>
            </p14:nvContentPartPr>
            <p14:xfrm>
              <a:off x="4038505" y="215665"/>
              <a:ext cx="3240" cy="115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903D62-25AF-4AFC-80F3-93DE50B5D34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20865" y="197665"/>
                <a:ext cx="38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37AAE1-A132-47A9-AFC8-E5CCAE460981}"/>
                  </a:ext>
                </a:extLst>
              </p14:cNvPr>
              <p14:cNvContentPartPr/>
              <p14:nvPr/>
            </p14:nvContentPartPr>
            <p14:xfrm>
              <a:off x="3991345" y="133945"/>
              <a:ext cx="109080" cy="22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37AAE1-A132-47A9-AFC8-E5CCAE4609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73345" y="116305"/>
                <a:ext cx="1447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176AEE-7D59-4DBF-B622-7031CD737E75}"/>
                  </a:ext>
                </a:extLst>
              </p14:cNvPr>
              <p14:cNvContentPartPr/>
              <p14:nvPr/>
            </p14:nvContentPartPr>
            <p14:xfrm>
              <a:off x="4197265" y="218545"/>
              <a:ext cx="119880" cy="78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176AEE-7D59-4DBF-B622-7031CD737E7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79625" y="200545"/>
                <a:ext cx="155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E96008-0DD4-417F-BE95-32526D260FFE}"/>
                  </a:ext>
                </a:extLst>
              </p14:cNvPr>
              <p14:cNvContentPartPr/>
              <p14:nvPr/>
            </p14:nvContentPartPr>
            <p14:xfrm>
              <a:off x="4358905" y="219985"/>
              <a:ext cx="74160" cy="96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E96008-0DD4-417F-BE95-32526D260FF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40905" y="201985"/>
                <a:ext cx="109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2E14BD-2B4D-4923-8347-3CC06A025065}"/>
                  </a:ext>
                </a:extLst>
              </p14:cNvPr>
              <p14:cNvContentPartPr/>
              <p14:nvPr/>
            </p14:nvContentPartPr>
            <p14:xfrm>
              <a:off x="4489225" y="225745"/>
              <a:ext cx="201600" cy="138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2E14BD-2B4D-4923-8347-3CC06A02506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71225" y="208105"/>
                <a:ext cx="2372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5F4E04C-1965-4B6A-A0CF-AA41A1A32493}"/>
              </a:ext>
            </a:extLst>
          </p:cNvPr>
          <p:cNvGrpSpPr/>
          <p:nvPr/>
        </p:nvGrpSpPr>
        <p:grpSpPr>
          <a:xfrm>
            <a:off x="1044385" y="956185"/>
            <a:ext cx="1218960" cy="1352160"/>
            <a:chOff x="1044385" y="956185"/>
            <a:chExt cx="1218960" cy="13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C1B6C0-FEBC-4612-9B24-4E6878BB0D24}"/>
                    </a:ext>
                  </a:extLst>
                </p14:cNvPr>
                <p14:cNvContentPartPr/>
                <p14:nvPr/>
              </p14:nvContentPartPr>
              <p14:xfrm>
                <a:off x="1101625" y="1534705"/>
                <a:ext cx="1010160" cy="67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C1B6C0-FEBC-4612-9B24-4E6878BB0D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3625" y="1516705"/>
                  <a:ext cx="1045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F61FDA-66E2-4184-9C80-7E1BF808999C}"/>
                    </a:ext>
                  </a:extLst>
                </p14:cNvPr>
                <p14:cNvContentPartPr/>
                <p14:nvPr/>
              </p14:nvContentPartPr>
              <p14:xfrm>
                <a:off x="1147705" y="1260385"/>
                <a:ext cx="841320" cy="50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F61FDA-66E2-4184-9C80-7E1BF80899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0065" y="1242745"/>
                  <a:ext cx="876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0B0982-6809-4DDF-9156-528E687E36A9}"/>
                    </a:ext>
                  </a:extLst>
                </p14:cNvPr>
                <p14:cNvContentPartPr/>
                <p14:nvPr/>
              </p14:nvContentPartPr>
              <p14:xfrm>
                <a:off x="1221865" y="1064185"/>
                <a:ext cx="87120" cy="99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0B0982-6809-4DDF-9156-528E687E36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03865" y="1046185"/>
                  <a:ext cx="122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754A98-564A-43E9-B6E4-2A08A10BA16A}"/>
                    </a:ext>
                  </a:extLst>
                </p14:cNvPr>
                <p14:cNvContentPartPr/>
                <p14:nvPr/>
              </p14:nvContentPartPr>
              <p14:xfrm>
                <a:off x="1072825" y="1241665"/>
                <a:ext cx="32400" cy="675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754A98-564A-43E9-B6E4-2A08A10BA1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5185" y="1223665"/>
                  <a:ext cx="6804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C68EC7-223C-47E2-BEEE-549F3FB41E28}"/>
                    </a:ext>
                  </a:extLst>
                </p14:cNvPr>
                <p14:cNvContentPartPr/>
                <p14:nvPr/>
              </p14:nvContentPartPr>
              <p14:xfrm>
                <a:off x="1303225" y="956185"/>
                <a:ext cx="960120" cy="83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C68EC7-223C-47E2-BEEE-549F3FB41E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85225" y="938545"/>
                  <a:ext cx="995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67A397-D8C4-4F98-8084-6A330F191EFD}"/>
                    </a:ext>
                  </a:extLst>
                </p14:cNvPr>
                <p14:cNvContentPartPr/>
                <p14:nvPr/>
              </p14:nvContentPartPr>
              <p14:xfrm>
                <a:off x="1044385" y="1162465"/>
                <a:ext cx="160560" cy="1139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67A397-D8C4-4F98-8084-6A330F191E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6745" y="1144825"/>
                  <a:ext cx="19620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1EF8DC-0A99-4A61-8B46-6D01EC2A951A}"/>
                    </a:ext>
                  </a:extLst>
                </p14:cNvPr>
                <p14:cNvContentPartPr/>
                <p14:nvPr/>
              </p14:nvContentPartPr>
              <p14:xfrm>
                <a:off x="1051945" y="2144185"/>
                <a:ext cx="220680" cy="164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1EF8DC-0A99-4A61-8B46-6D01EC2A95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3945" y="2126545"/>
                  <a:ext cx="256320" cy="1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08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003D6-2F55-4E55-9BEA-B8975028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D100D-0B0E-439C-AA22-A83EDE8106E1}"/>
              </a:ext>
            </a:extLst>
          </p:cNvPr>
          <p:cNvGrpSpPr/>
          <p:nvPr/>
        </p:nvGrpSpPr>
        <p:grpSpPr>
          <a:xfrm>
            <a:off x="586105" y="333745"/>
            <a:ext cx="579600" cy="507240"/>
            <a:chOff x="586105" y="333745"/>
            <a:chExt cx="57960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FEBB52-A95F-4EC3-BCB6-0E33556AE8FA}"/>
                    </a:ext>
                  </a:extLst>
                </p14:cNvPr>
                <p14:cNvContentPartPr/>
                <p14:nvPr/>
              </p14:nvContentPartPr>
              <p14:xfrm>
                <a:off x="963385" y="487465"/>
                <a:ext cx="202320" cy="187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FEBB52-A95F-4EC3-BCB6-0E33556AE8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5745" y="469825"/>
                  <a:ext cx="237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988666-ACE4-4AE7-BE40-4D1E0D9BFE1C}"/>
                    </a:ext>
                  </a:extLst>
                </p14:cNvPr>
                <p14:cNvContentPartPr/>
                <p14:nvPr/>
              </p14:nvContentPartPr>
              <p14:xfrm>
                <a:off x="586105" y="333745"/>
                <a:ext cx="197280" cy="507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988666-ACE4-4AE7-BE40-4D1E0D9BFE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105" y="315745"/>
                  <a:ext cx="2329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D8A644-5089-40AB-B6F3-B4D3246325CE}"/>
                    </a:ext>
                  </a:extLst>
                </p14:cNvPr>
                <p14:cNvContentPartPr/>
                <p14:nvPr/>
              </p14:nvContentPartPr>
              <p14:xfrm>
                <a:off x="799225" y="506545"/>
                <a:ext cx="99360" cy="119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D8A644-5089-40AB-B6F3-B4D3246325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585" y="488905"/>
                  <a:ext cx="1350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90A251-46D0-4F86-BC50-507CDE399B08}"/>
                  </a:ext>
                </a:extLst>
              </p14:cNvPr>
              <p14:cNvContentPartPr/>
              <p14:nvPr/>
            </p14:nvContentPartPr>
            <p14:xfrm>
              <a:off x="279385" y="956545"/>
              <a:ext cx="971280" cy="70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90A251-46D0-4F86-BC50-507CDE399B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85" y="938545"/>
                <a:ext cx="10069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BFFF6C-E584-4B3F-9557-21E82543ACE4}"/>
              </a:ext>
            </a:extLst>
          </p:cNvPr>
          <p:cNvGrpSpPr/>
          <p:nvPr/>
        </p:nvGrpSpPr>
        <p:grpSpPr>
          <a:xfrm>
            <a:off x="410425" y="1414105"/>
            <a:ext cx="799920" cy="466920"/>
            <a:chOff x="410425" y="1414105"/>
            <a:chExt cx="7999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427F52-D18E-4B89-A990-584D9BB1B6BB}"/>
                    </a:ext>
                  </a:extLst>
                </p14:cNvPr>
                <p14:cNvContentPartPr/>
                <p14:nvPr/>
              </p14:nvContentPartPr>
              <p14:xfrm>
                <a:off x="553345" y="1414105"/>
                <a:ext cx="178200" cy="32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427F52-D18E-4B89-A990-584D9BB1B6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5345" y="1396465"/>
                  <a:ext cx="213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98CEFC-B201-4C82-A8DE-768745A8B744}"/>
                    </a:ext>
                  </a:extLst>
                </p14:cNvPr>
                <p14:cNvContentPartPr/>
                <p14:nvPr/>
              </p14:nvContentPartPr>
              <p14:xfrm>
                <a:off x="749905" y="1456945"/>
                <a:ext cx="65880" cy="24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98CEFC-B201-4C82-A8DE-768745A8B7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2265" y="1438945"/>
                  <a:ext cx="101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05B76F-379F-4C55-8992-029C73729F96}"/>
                    </a:ext>
                  </a:extLst>
                </p14:cNvPr>
                <p14:cNvContentPartPr/>
                <p14:nvPr/>
              </p14:nvContentPartPr>
              <p14:xfrm>
                <a:off x="857545" y="1584385"/>
                <a:ext cx="77400" cy="158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05B76F-379F-4C55-8992-029C73729F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545" y="1566385"/>
                  <a:ext cx="113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715AB2-F114-4C56-9B57-1C79737D7672}"/>
                    </a:ext>
                  </a:extLst>
                </p14:cNvPr>
                <p14:cNvContentPartPr/>
                <p14:nvPr/>
              </p14:nvContentPartPr>
              <p14:xfrm>
                <a:off x="1075705" y="1437505"/>
                <a:ext cx="45720" cy="287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715AB2-F114-4C56-9B57-1C79737D76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7705" y="1419505"/>
                  <a:ext cx="813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0CC814-84CD-4402-B506-862C6D407F36}"/>
                    </a:ext>
                  </a:extLst>
                </p14:cNvPr>
                <p14:cNvContentPartPr/>
                <p14:nvPr/>
              </p14:nvContentPartPr>
              <p14:xfrm>
                <a:off x="1050505" y="1554145"/>
                <a:ext cx="148320" cy="42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0CC814-84CD-4402-B506-862C6D407F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2865" y="1536145"/>
                  <a:ext cx="183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663F1A-A05A-4952-B46E-2D75B98E626D}"/>
                    </a:ext>
                  </a:extLst>
                </p14:cNvPr>
                <p14:cNvContentPartPr/>
                <p14:nvPr/>
              </p14:nvContentPartPr>
              <p14:xfrm>
                <a:off x="410425" y="1792465"/>
                <a:ext cx="799920" cy="8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663F1A-A05A-4952-B46E-2D75B98E62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2425" y="1774465"/>
                  <a:ext cx="8355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84A3B4-EA2B-448B-8240-53250D83A333}"/>
              </a:ext>
            </a:extLst>
          </p:cNvPr>
          <p:cNvGrpSpPr/>
          <p:nvPr/>
        </p:nvGrpSpPr>
        <p:grpSpPr>
          <a:xfrm>
            <a:off x="738385" y="2100985"/>
            <a:ext cx="866520" cy="322560"/>
            <a:chOff x="738385" y="2100985"/>
            <a:chExt cx="8665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0E551B-D503-415B-8CBC-9FA11310C115}"/>
                    </a:ext>
                  </a:extLst>
                </p14:cNvPr>
                <p14:cNvContentPartPr/>
                <p14:nvPr/>
              </p14:nvContentPartPr>
              <p14:xfrm>
                <a:off x="738385" y="2100985"/>
                <a:ext cx="353520" cy="31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0E551B-D503-415B-8CBC-9FA11310C1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0745" y="2082985"/>
                  <a:ext cx="3891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691F65-F56F-40F7-8318-1FDB1604A0E4}"/>
                    </a:ext>
                  </a:extLst>
                </p14:cNvPr>
                <p14:cNvContentPartPr/>
                <p14:nvPr/>
              </p14:nvContentPartPr>
              <p14:xfrm>
                <a:off x="1102705" y="2226985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691F65-F56F-40F7-8318-1FDB1604A0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4705" y="2208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2362CC-1D2F-4B66-A385-CA98D743965E}"/>
                    </a:ext>
                  </a:extLst>
                </p14:cNvPr>
                <p14:cNvContentPartPr/>
                <p14:nvPr/>
              </p14:nvContentPartPr>
              <p14:xfrm>
                <a:off x="1134385" y="2271265"/>
                <a:ext cx="59040" cy="152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2362CC-1D2F-4B66-A385-CA98D74396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6385" y="2253265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44A7A4-37C4-4465-901A-472BCFA129AF}"/>
                    </a:ext>
                  </a:extLst>
                </p14:cNvPr>
                <p14:cNvContentPartPr/>
                <p14:nvPr/>
              </p14:nvContentPartPr>
              <p14:xfrm>
                <a:off x="1235185" y="2171185"/>
                <a:ext cx="154800" cy="247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44A7A4-37C4-4465-901A-472BCFA129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17545" y="2153185"/>
                  <a:ext cx="190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DA2CDF-7C25-48A2-A779-BF85D98B1E4E}"/>
                    </a:ext>
                  </a:extLst>
                </p14:cNvPr>
                <p14:cNvContentPartPr/>
                <p14:nvPr/>
              </p14:nvContentPartPr>
              <p14:xfrm>
                <a:off x="1479625" y="2135905"/>
                <a:ext cx="125280" cy="21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DA2CDF-7C25-48A2-A779-BF85D98B1E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1625" y="2118265"/>
                  <a:ext cx="16092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FCC02C-28ED-45F4-B409-801CC50C4D4F}"/>
              </a:ext>
            </a:extLst>
          </p:cNvPr>
          <p:cNvGrpSpPr/>
          <p:nvPr/>
        </p:nvGrpSpPr>
        <p:grpSpPr>
          <a:xfrm>
            <a:off x="2048785" y="2253625"/>
            <a:ext cx="155880" cy="102600"/>
            <a:chOff x="2048785" y="2253625"/>
            <a:chExt cx="15588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A642ED-18D8-4244-8408-2C287D4F6628}"/>
                    </a:ext>
                  </a:extLst>
                </p14:cNvPr>
                <p14:cNvContentPartPr/>
                <p14:nvPr/>
              </p14:nvContentPartPr>
              <p14:xfrm>
                <a:off x="2061745" y="2253625"/>
                <a:ext cx="142920" cy="11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A642ED-18D8-4244-8408-2C287D4F66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3745" y="2235985"/>
                  <a:ext cx="178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48746F-BBE0-463F-B004-0F0D1BDCD590}"/>
                    </a:ext>
                  </a:extLst>
                </p14:cNvPr>
                <p14:cNvContentPartPr/>
                <p14:nvPr/>
              </p14:nvContentPartPr>
              <p14:xfrm>
                <a:off x="2048785" y="2343625"/>
                <a:ext cx="136080" cy="1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48746F-BBE0-463F-B004-0F0D1BDCD5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31145" y="2325985"/>
                  <a:ext cx="17172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3C7A7F2-4D24-4FB2-8921-2B6A0F519E96}"/>
                  </a:ext>
                </a:extLst>
              </p14:cNvPr>
              <p14:cNvContentPartPr/>
              <p14:nvPr/>
            </p14:nvContentPartPr>
            <p14:xfrm>
              <a:off x="5508385" y="2045905"/>
              <a:ext cx="165240" cy="469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3C7A7F2-4D24-4FB2-8921-2B6A0F519E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90385" y="2027905"/>
                <a:ext cx="200880" cy="50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BC55D6A-1576-479A-8D64-83A6FAE4F57F}"/>
              </a:ext>
            </a:extLst>
          </p:cNvPr>
          <p:cNvGrpSpPr/>
          <p:nvPr/>
        </p:nvGrpSpPr>
        <p:grpSpPr>
          <a:xfrm>
            <a:off x="2701825" y="2038345"/>
            <a:ext cx="657720" cy="472320"/>
            <a:chOff x="2701825" y="2038345"/>
            <a:chExt cx="65772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30063F-4BC2-481B-8BED-4F1C8CE3CAAC}"/>
                    </a:ext>
                  </a:extLst>
                </p14:cNvPr>
                <p14:cNvContentPartPr/>
                <p14:nvPr/>
              </p14:nvContentPartPr>
              <p14:xfrm>
                <a:off x="2751145" y="2038345"/>
                <a:ext cx="105840" cy="3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30063F-4BC2-481B-8BED-4F1C8CE3CA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33505" y="2020705"/>
                  <a:ext cx="141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7B6011-D9A3-45BA-BCF4-F06848C354B2}"/>
                    </a:ext>
                  </a:extLst>
                </p14:cNvPr>
                <p14:cNvContentPartPr/>
                <p14:nvPr/>
              </p14:nvContentPartPr>
              <p14:xfrm>
                <a:off x="2701825" y="2045185"/>
                <a:ext cx="152640" cy="465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7B6011-D9A3-45BA-BCF4-F06848C354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3825" y="2027545"/>
                  <a:ext cx="188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60DD57-CD50-4CCF-AF70-CFCB09BC814B}"/>
                    </a:ext>
                  </a:extLst>
                </p14:cNvPr>
                <p14:cNvContentPartPr/>
                <p14:nvPr/>
              </p14:nvContentPartPr>
              <p14:xfrm>
                <a:off x="2896585" y="2268745"/>
                <a:ext cx="90720" cy="12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60DD57-CD50-4CCF-AF70-CFCB09BC81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78585" y="2251105"/>
                  <a:ext cx="126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A16154-3603-48D6-97CF-0AC1F96A73BC}"/>
                    </a:ext>
                  </a:extLst>
                </p14:cNvPr>
                <p14:cNvContentPartPr/>
                <p14:nvPr/>
              </p14:nvContentPartPr>
              <p14:xfrm>
                <a:off x="3077665" y="2147785"/>
                <a:ext cx="150480" cy="232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A16154-3603-48D6-97CF-0AC1F96A73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59665" y="2130145"/>
                  <a:ext cx="186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9C9A9C-5A89-4FBD-A789-181DF2C64CFF}"/>
                    </a:ext>
                  </a:extLst>
                </p14:cNvPr>
                <p14:cNvContentPartPr/>
                <p14:nvPr/>
              </p14:nvContentPartPr>
              <p14:xfrm>
                <a:off x="3329305" y="2340025"/>
                <a:ext cx="30240" cy="155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9C9A9C-5A89-4FBD-A789-181DF2C64C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11665" y="2322025"/>
                  <a:ext cx="658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DC15AF-755C-40AA-8D1D-6B748621CEA6}"/>
              </a:ext>
            </a:extLst>
          </p:cNvPr>
          <p:cNvGrpSpPr/>
          <p:nvPr/>
        </p:nvGrpSpPr>
        <p:grpSpPr>
          <a:xfrm>
            <a:off x="4408585" y="2135905"/>
            <a:ext cx="1157400" cy="396720"/>
            <a:chOff x="4408585" y="2135905"/>
            <a:chExt cx="115740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59579F-BB16-4085-9F3F-558D894D1332}"/>
                    </a:ext>
                  </a:extLst>
                </p14:cNvPr>
                <p14:cNvContentPartPr/>
                <p14:nvPr/>
              </p14:nvContentPartPr>
              <p14:xfrm>
                <a:off x="4408585" y="2202865"/>
                <a:ext cx="91800" cy="227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59579F-BB16-4085-9F3F-558D894D13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90945" y="2184865"/>
                  <a:ext cx="127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6BE5DE-F8C1-40AB-BF59-595D47D27AF8}"/>
                    </a:ext>
                  </a:extLst>
                </p14:cNvPr>
                <p14:cNvContentPartPr/>
                <p14:nvPr/>
              </p14:nvContentPartPr>
              <p14:xfrm>
                <a:off x="4626385" y="2164345"/>
                <a:ext cx="163440" cy="238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6BE5DE-F8C1-40AB-BF59-595D47D27A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08745" y="2146345"/>
                  <a:ext cx="199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9BAC49B-C686-409E-B26B-8A0D1F08500C}"/>
                    </a:ext>
                  </a:extLst>
                </p14:cNvPr>
                <p14:cNvContentPartPr/>
                <p14:nvPr/>
              </p14:nvContentPartPr>
              <p14:xfrm>
                <a:off x="4840225" y="2385025"/>
                <a:ext cx="42840" cy="14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BAC49B-C686-409E-B26B-8A0D1F0850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2585" y="2367025"/>
                  <a:ext cx="78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1C77D8-B04C-45E8-9902-AA6D7201BA0B}"/>
                    </a:ext>
                  </a:extLst>
                </p14:cNvPr>
                <p14:cNvContentPartPr/>
                <p14:nvPr/>
              </p14:nvContentPartPr>
              <p14:xfrm>
                <a:off x="4992145" y="2176945"/>
                <a:ext cx="149760" cy="218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1C77D8-B04C-45E8-9902-AA6D7201BA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74145" y="2159305"/>
                  <a:ext cx="185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E08DCE-9FF3-4E97-967E-B32B6CFAFFA0}"/>
                    </a:ext>
                  </a:extLst>
                </p14:cNvPr>
                <p14:cNvContentPartPr/>
                <p14:nvPr/>
              </p14:nvContentPartPr>
              <p14:xfrm>
                <a:off x="5149105" y="2397625"/>
                <a:ext cx="57240" cy="10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E08DCE-9FF3-4E97-967E-B32B6CFAFF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31105" y="2379985"/>
                  <a:ext cx="92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0D6D2F-936A-426A-A386-9BF7E640758E}"/>
                    </a:ext>
                  </a:extLst>
                </p14:cNvPr>
                <p14:cNvContentPartPr/>
                <p14:nvPr/>
              </p14:nvContentPartPr>
              <p14:xfrm>
                <a:off x="5348185" y="2135905"/>
                <a:ext cx="91440" cy="255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0D6D2F-936A-426A-A386-9BF7E64075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0545" y="2118265"/>
                  <a:ext cx="1270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A4C33A-DD32-4419-B42F-5ECC059EDC94}"/>
                    </a:ext>
                  </a:extLst>
                </p14:cNvPr>
                <p14:cNvContentPartPr/>
                <p14:nvPr/>
              </p14:nvContentPartPr>
              <p14:xfrm>
                <a:off x="5384545" y="2226265"/>
                <a:ext cx="181440" cy="65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A4C33A-DD32-4419-B42F-5ECC059EDC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6905" y="2208625"/>
                  <a:ext cx="21708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5EF4767-AD1F-42E9-9A4A-35820428A7E1}"/>
                  </a:ext>
                </a:extLst>
              </p14:cNvPr>
              <p14:cNvContentPartPr/>
              <p14:nvPr/>
            </p14:nvContentPartPr>
            <p14:xfrm>
              <a:off x="1096585" y="2824585"/>
              <a:ext cx="10440" cy="46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5EF4767-AD1F-42E9-9A4A-35820428A7E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8585" y="2806585"/>
                <a:ext cx="46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F7432DE-5DE2-404B-BE0F-AD85CD7B494E}"/>
              </a:ext>
            </a:extLst>
          </p:cNvPr>
          <p:cNvGrpSpPr/>
          <p:nvPr/>
        </p:nvGrpSpPr>
        <p:grpSpPr>
          <a:xfrm>
            <a:off x="3625945" y="2120425"/>
            <a:ext cx="574920" cy="414000"/>
            <a:chOff x="3625945" y="2120425"/>
            <a:chExt cx="57492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44BDAA8-5513-4107-ADFF-CE26C7ABBCB8}"/>
                    </a:ext>
                  </a:extLst>
                </p14:cNvPr>
                <p14:cNvContentPartPr/>
                <p14:nvPr/>
              </p14:nvContentPartPr>
              <p14:xfrm>
                <a:off x="4018345" y="2120425"/>
                <a:ext cx="111240" cy="2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44BDAA8-5513-4107-ADFF-CE26C7ABBC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00345" y="2102785"/>
                  <a:ext cx="146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77DD71-E6E8-4471-8C34-4E2470C1EA6E}"/>
                    </a:ext>
                  </a:extLst>
                </p14:cNvPr>
                <p14:cNvContentPartPr/>
                <p14:nvPr/>
              </p14:nvContentPartPr>
              <p14:xfrm>
                <a:off x="3971185" y="2139505"/>
                <a:ext cx="140760" cy="306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77DD71-E6E8-4471-8C34-4E2470C1EA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53185" y="2121505"/>
                  <a:ext cx="176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00B48F-8301-4320-B5C3-492DB7A122F4}"/>
                    </a:ext>
                  </a:extLst>
                </p14:cNvPr>
                <p14:cNvContentPartPr/>
                <p14:nvPr/>
              </p14:nvContentPartPr>
              <p14:xfrm>
                <a:off x="4159465" y="2394745"/>
                <a:ext cx="41400" cy="139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00B48F-8301-4320-B5C3-492DB7A122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41825" y="2376745"/>
                  <a:ext cx="77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EE8A5F-33D6-4F01-BC74-483620A49B80}"/>
                    </a:ext>
                  </a:extLst>
                </p14:cNvPr>
                <p14:cNvContentPartPr/>
                <p14:nvPr/>
              </p14:nvContentPartPr>
              <p14:xfrm>
                <a:off x="3625945" y="2140585"/>
                <a:ext cx="153720" cy="275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EE8A5F-33D6-4F01-BC74-483620A49B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07945" y="2122945"/>
                  <a:ext cx="18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7682D5-9D7F-4A92-A26A-E1EAFC1B1A38}"/>
                    </a:ext>
                  </a:extLst>
                </p14:cNvPr>
                <p14:cNvContentPartPr/>
                <p14:nvPr/>
              </p14:nvContentPartPr>
              <p14:xfrm>
                <a:off x="3895585" y="2393305"/>
                <a:ext cx="2520" cy="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7682D5-9D7F-4A92-A26A-E1EAFC1B1A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77585" y="2375665"/>
                  <a:ext cx="381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5F088EE-15DA-4D0A-8DE2-B4FE2259AF83}"/>
              </a:ext>
            </a:extLst>
          </p:cNvPr>
          <p:cNvGrpSpPr/>
          <p:nvPr/>
        </p:nvGrpSpPr>
        <p:grpSpPr>
          <a:xfrm>
            <a:off x="856825" y="3404185"/>
            <a:ext cx="780120" cy="324000"/>
            <a:chOff x="856825" y="3404185"/>
            <a:chExt cx="7801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2429D1-C20A-4786-A502-4C52BE4C02CC}"/>
                    </a:ext>
                  </a:extLst>
                </p14:cNvPr>
                <p14:cNvContentPartPr/>
                <p14:nvPr/>
              </p14:nvContentPartPr>
              <p14:xfrm>
                <a:off x="856825" y="3404185"/>
                <a:ext cx="273240" cy="321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2429D1-C20A-4786-A502-4C52BE4C02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8825" y="3386545"/>
                  <a:ext cx="308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5C2786-E17F-46F1-B5BC-6464D15102FB}"/>
                    </a:ext>
                  </a:extLst>
                </p14:cNvPr>
                <p14:cNvContentPartPr/>
                <p14:nvPr/>
              </p14:nvContentPartPr>
              <p14:xfrm>
                <a:off x="1089025" y="3497785"/>
                <a:ext cx="24120" cy="16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5C2786-E17F-46F1-B5BC-6464D15102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385" y="3480145"/>
                  <a:ext cx="59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47C617-5E8F-40C8-B419-7E27C174AA36}"/>
                    </a:ext>
                  </a:extLst>
                </p14:cNvPr>
                <p14:cNvContentPartPr/>
                <p14:nvPr/>
              </p14:nvContentPartPr>
              <p14:xfrm>
                <a:off x="1167865" y="3571585"/>
                <a:ext cx="47880" cy="153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47C617-5E8F-40C8-B419-7E27C174AA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0225" y="3553585"/>
                  <a:ext cx="83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092720-3654-4553-AF2B-76A504246E96}"/>
                    </a:ext>
                  </a:extLst>
                </p14:cNvPr>
                <p14:cNvContentPartPr/>
                <p14:nvPr/>
              </p14:nvContentPartPr>
              <p14:xfrm>
                <a:off x="1293865" y="3426145"/>
                <a:ext cx="10908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092720-3654-4553-AF2B-76A504246E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6225" y="3408505"/>
                  <a:ext cx="14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AFFDE5-0164-47BD-8CC9-1069FCB75F31}"/>
                    </a:ext>
                  </a:extLst>
                </p14:cNvPr>
                <p14:cNvContentPartPr/>
                <p14:nvPr/>
              </p14:nvContentPartPr>
              <p14:xfrm>
                <a:off x="1553065" y="3443785"/>
                <a:ext cx="83880" cy="283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AFFDE5-0164-47BD-8CC9-1069FCB75F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425" y="3426145"/>
                  <a:ext cx="11952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05C3E5A-5669-49F8-A624-6C7C0DA58019}"/>
                  </a:ext>
                </a:extLst>
              </p14:cNvPr>
              <p14:cNvContentPartPr/>
              <p14:nvPr/>
            </p14:nvContentPartPr>
            <p14:xfrm>
              <a:off x="1900105" y="3531265"/>
              <a:ext cx="101160" cy="145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05C3E5A-5669-49F8-A624-6C7C0DA5801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82465" y="3513625"/>
                <a:ext cx="1368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C67FAE2-BB15-4B73-86CD-D39167228233}"/>
                  </a:ext>
                </a:extLst>
              </p14:cNvPr>
              <p14:cNvContentPartPr/>
              <p14:nvPr/>
            </p14:nvContentPartPr>
            <p14:xfrm>
              <a:off x="2828905" y="3489505"/>
              <a:ext cx="12600" cy="15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C67FAE2-BB15-4B73-86CD-D3916722823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11265" y="3471505"/>
                <a:ext cx="48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BE838A9-A887-4495-95EE-EFD75DDA03B3}"/>
                  </a:ext>
                </a:extLst>
              </p14:cNvPr>
              <p14:cNvContentPartPr/>
              <p14:nvPr/>
            </p14:nvContentPartPr>
            <p14:xfrm>
              <a:off x="6962785" y="1659265"/>
              <a:ext cx="154080" cy="2189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BE838A9-A887-4495-95EE-EFD75DDA03B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44785" y="1641265"/>
                <a:ext cx="189720" cy="222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BF45407-8CBD-443A-AD47-237A45AA0879}"/>
              </a:ext>
            </a:extLst>
          </p:cNvPr>
          <p:cNvGrpSpPr/>
          <p:nvPr/>
        </p:nvGrpSpPr>
        <p:grpSpPr>
          <a:xfrm>
            <a:off x="7322425" y="1681585"/>
            <a:ext cx="981720" cy="492840"/>
            <a:chOff x="7322425" y="1681585"/>
            <a:chExt cx="98172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DB69A8-87AA-4351-A43E-9E6F36F156C1}"/>
                    </a:ext>
                  </a:extLst>
                </p14:cNvPr>
                <p14:cNvContentPartPr/>
                <p14:nvPr/>
              </p14:nvContentPartPr>
              <p14:xfrm>
                <a:off x="7985905" y="1800385"/>
                <a:ext cx="14760" cy="7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DB69A8-87AA-4351-A43E-9E6F36F156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7905" y="1782385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517F50-CFAC-4813-BDD1-F7FAEFD090AE}"/>
                    </a:ext>
                  </a:extLst>
                </p14:cNvPr>
                <p14:cNvContentPartPr/>
                <p14:nvPr/>
              </p14:nvContentPartPr>
              <p14:xfrm>
                <a:off x="7322425" y="1681585"/>
                <a:ext cx="177840" cy="213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517F50-CFAC-4813-BDD1-F7FAEFD090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04785" y="1663945"/>
                  <a:ext cx="213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4ED32F-D2F1-4EA2-AF0E-FC21F15645A6}"/>
                    </a:ext>
                  </a:extLst>
                </p14:cNvPr>
                <p14:cNvContentPartPr/>
                <p14:nvPr/>
              </p14:nvContentPartPr>
              <p14:xfrm>
                <a:off x="7525825" y="1744225"/>
                <a:ext cx="177480" cy="153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4ED32F-D2F1-4EA2-AF0E-FC21F15645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07825" y="1726585"/>
                  <a:ext cx="213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C752E0-AF83-4B98-8A8D-9C986E055709}"/>
                    </a:ext>
                  </a:extLst>
                </p14:cNvPr>
                <p14:cNvContentPartPr/>
                <p14:nvPr/>
              </p14:nvContentPartPr>
              <p14:xfrm>
                <a:off x="7738585" y="1771585"/>
                <a:ext cx="203040" cy="103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C752E0-AF83-4B98-8A8D-9C986E0557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20585" y="1753945"/>
                  <a:ext cx="238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2FBFFD1-2950-45DF-9FAC-3A5470892B75}"/>
                    </a:ext>
                  </a:extLst>
                </p14:cNvPr>
                <p14:cNvContentPartPr/>
                <p14:nvPr/>
              </p14:nvContentPartPr>
              <p14:xfrm>
                <a:off x="8003185" y="1811185"/>
                <a:ext cx="11880" cy="251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2FBFFD1-2950-45DF-9FAC-3A5470892B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85545" y="1793185"/>
                  <a:ext cx="47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4522504-AC1B-4205-8C02-633111D38448}"/>
                    </a:ext>
                  </a:extLst>
                </p14:cNvPr>
                <p14:cNvContentPartPr/>
                <p14:nvPr/>
              </p14:nvContentPartPr>
              <p14:xfrm>
                <a:off x="8057905" y="1746745"/>
                <a:ext cx="61920" cy="141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4522504-AC1B-4205-8C02-633111D384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40265" y="1728745"/>
                  <a:ext cx="97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55B81B-1B78-4B13-B61E-D2BBCB4465C9}"/>
                    </a:ext>
                  </a:extLst>
                </p14:cNvPr>
                <p14:cNvContentPartPr/>
                <p14:nvPr/>
              </p14:nvContentPartPr>
              <p14:xfrm>
                <a:off x="8151145" y="1826305"/>
                <a:ext cx="153000" cy="348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55B81B-1B78-4B13-B61E-D2BBCB4465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33505" y="1808665"/>
                  <a:ext cx="18864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57B91BB-9F33-46A3-9D4A-565814C23562}"/>
              </a:ext>
            </a:extLst>
          </p:cNvPr>
          <p:cNvGrpSpPr/>
          <p:nvPr/>
        </p:nvGrpSpPr>
        <p:grpSpPr>
          <a:xfrm>
            <a:off x="8545705" y="1798945"/>
            <a:ext cx="585360" cy="429480"/>
            <a:chOff x="8545705" y="1798945"/>
            <a:chExt cx="58536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DBF930-89AB-43EF-9292-09E23ABF4722}"/>
                    </a:ext>
                  </a:extLst>
                </p14:cNvPr>
                <p14:cNvContentPartPr/>
                <p14:nvPr/>
              </p14:nvContentPartPr>
              <p14:xfrm>
                <a:off x="8545705" y="1798945"/>
                <a:ext cx="257760" cy="142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DBF930-89AB-43EF-9292-09E23ABF47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27705" y="1780945"/>
                  <a:ext cx="293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32E699-5D4A-4415-8CB2-B6BFEDD185DA}"/>
                    </a:ext>
                  </a:extLst>
                </p14:cNvPr>
                <p14:cNvContentPartPr/>
                <p14:nvPr/>
              </p14:nvContentPartPr>
              <p14:xfrm>
                <a:off x="8822545" y="1848985"/>
                <a:ext cx="102240" cy="91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32E699-5D4A-4415-8CB2-B6BFEDD185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04905" y="1830985"/>
                  <a:ext cx="137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57E2CF4-D1F2-4237-88C6-ECB6E866C850}"/>
                    </a:ext>
                  </a:extLst>
                </p14:cNvPr>
                <p14:cNvContentPartPr/>
                <p14:nvPr/>
              </p14:nvContentPartPr>
              <p14:xfrm>
                <a:off x="8921185" y="1883905"/>
                <a:ext cx="209880" cy="344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57E2CF4-D1F2-4237-88C6-ECB6E866C8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03185" y="1865905"/>
                  <a:ext cx="245520" cy="38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2EE9BA6-74F6-4B07-AE7A-502D14525DF0}"/>
                  </a:ext>
                </a:extLst>
              </p14:cNvPr>
              <p14:cNvContentPartPr/>
              <p14:nvPr/>
            </p14:nvContentPartPr>
            <p14:xfrm>
              <a:off x="3011215" y="1798585"/>
              <a:ext cx="174600" cy="228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2EE9BA6-74F6-4B07-AE7A-502D14525DF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93215" y="1780945"/>
                <a:ext cx="2102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8A3D318-4875-4FFE-A830-DC7C125C7C9D}"/>
                  </a:ext>
                </a:extLst>
              </p14:cNvPr>
              <p14:cNvContentPartPr/>
              <p14:nvPr/>
            </p14:nvContentPartPr>
            <p14:xfrm>
              <a:off x="3922015" y="1742785"/>
              <a:ext cx="86040" cy="1573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8A3D318-4875-4FFE-A830-DC7C125C7C9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04375" y="1724785"/>
                <a:ext cx="121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E0308A8-BE66-4B45-A73C-C37E8C318A2C}"/>
                  </a:ext>
                </a:extLst>
              </p14:cNvPr>
              <p14:cNvContentPartPr/>
              <p14:nvPr/>
            </p14:nvContentPartPr>
            <p14:xfrm>
              <a:off x="4556335" y="1786705"/>
              <a:ext cx="113040" cy="1998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E0308A8-BE66-4B45-A73C-C37E8C318A2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38695" y="1769065"/>
                <a:ext cx="1486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A0EB407-1120-4421-A048-5FE5C6FF7E80}"/>
                  </a:ext>
                </a:extLst>
              </p14:cNvPr>
              <p14:cNvContentPartPr/>
              <p14:nvPr/>
            </p14:nvContentPartPr>
            <p14:xfrm>
              <a:off x="4956295" y="1767985"/>
              <a:ext cx="78120" cy="1839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A0EB407-1120-4421-A048-5FE5C6FF7E8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38295" y="1749985"/>
                <a:ext cx="11376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087F6CC-BA5F-4CA8-9C2B-36AC8D779D64}"/>
              </a:ext>
            </a:extLst>
          </p:cNvPr>
          <p:cNvGrpSpPr/>
          <p:nvPr/>
        </p:nvGrpSpPr>
        <p:grpSpPr>
          <a:xfrm>
            <a:off x="5313415" y="1760785"/>
            <a:ext cx="101160" cy="166680"/>
            <a:chOff x="5313415" y="1760785"/>
            <a:chExt cx="10116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7D23837-C104-41B6-AB9B-F894047DA022}"/>
                    </a:ext>
                  </a:extLst>
                </p14:cNvPr>
                <p14:cNvContentPartPr/>
                <p14:nvPr/>
              </p14:nvContentPartPr>
              <p14:xfrm>
                <a:off x="5313415" y="1760785"/>
                <a:ext cx="95400" cy="108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7D23837-C104-41B6-AB9B-F894047DA0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95415" y="1742785"/>
                  <a:ext cx="131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7684832-EFCA-46AF-BDDE-EA55287297D4}"/>
                    </a:ext>
                  </a:extLst>
                </p14:cNvPr>
                <p14:cNvContentPartPr/>
                <p14:nvPr/>
              </p14:nvContentPartPr>
              <p14:xfrm>
                <a:off x="5370295" y="1765465"/>
                <a:ext cx="44280" cy="16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7684832-EFCA-46AF-BDDE-EA55287297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52655" y="1747825"/>
                  <a:ext cx="799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E0CB9CA-34E9-4718-8092-10BE99251900}"/>
              </a:ext>
            </a:extLst>
          </p:cNvPr>
          <p:cNvGrpSpPr/>
          <p:nvPr/>
        </p:nvGrpSpPr>
        <p:grpSpPr>
          <a:xfrm>
            <a:off x="4962415" y="2533705"/>
            <a:ext cx="583920" cy="182880"/>
            <a:chOff x="4962415" y="2533705"/>
            <a:chExt cx="58392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E7F78F-474D-4964-B29D-EFEC742ECA8B}"/>
                    </a:ext>
                  </a:extLst>
                </p14:cNvPr>
                <p14:cNvContentPartPr/>
                <p14:nvPr/>
              </p14:nvContentPartPr>
              <p14:xfrm>
                <a:off x="5484415" y="2606065"/>
                <a:ext cx="61920" cy="110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E7F78F-474D-4964-B29D-EFEC742ECA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66775" y="2588065"/>
                  <a:ext cx="97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0CEC321-59CA-468C-A177-48835D294ED0}"/>
                    </a:ext>
                  </a:extLst>
                </p14:cNvPr>
                <p14:cNvContentPartPr/>
                <p14:nvPr/>
              </p14:nvContentPartPr>
              <p14:xfrm>
                <a:off x="5338615" y="2676265"/>
                <a:ext cx="75240" cy="8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0CEC321-59CA-468C-A177-48835D294E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20615" y="2658265"/>
                  <a:ext cx="110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73965C-4EB3-405B-B824-77C925951C23}"/>
                    </a:ext>
                  </a:extLst>
                </p14:cNvPr>
                <p14:cNvContentPartPr/>
                <p14:nvPr/>
              </p14:nvContentPartPr>
              <p14:xfrm>
                <a:off x="4962415" y="2597065"/>
                <a:ext cx="106560" cy="9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73965C-4EB3-405B-B824-77C925951C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44415" y="2579425"/>
                  <a:ext cx="142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B7EC0D-51CE-415B-8C23-E417115EFA76}"/>
                    </a:ext>
                  </a:extLst>
                </p14:cNvPr>
                <p14:cNvContentPartPr/>
                <p14:nvPr/>
              </p14:nvContentPartPr>
              <p14:xfrm>
                <a:off x="5084095" y="2533705"/>
                <a:ext cx="135360" cy="175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B7EC0D-51CE-415B-8C23-E417115EFA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66095" y="2516065"/>
                  <a:ext cx="1710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01CE941-5641-41A5-BAD5-A9184BD5D7C3}"/>
              </a:ext>
            </a:extLst>
          </p:cNvPr>
          <p:cNvGrpSpPr/>
          <p:nvPr/>
        </p:nvGrpSpPr>
        <p:grpSpPr>
          <a:xfrm>
            <a:off x="4525375" y="2548825"/>
            <a:ext cx="216000" cy="226080"/>
            <a:chOff x="4525375" y="2548825"/>
            <a:chExt cx="21600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86AB482-05C1-434B-BBCC-30B576AC54F6}"/>
                    </a:ext>
                  </a:extLst>
                </p14:cNvPr>
                <p14:cNvContentPartPr/>
                <p14:nvPr/>
              </p14:nvContentPartPr>
              <p14:xfrm>
                <a:off x="4525375" y="2614705"/>
                <a:ext cx="94320" cy="15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86AB482-05C1-434B-BBCC-30B576AC54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07375" y="2597065"/>
                  <a:ext cx="129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B95F8E5-A377-4EC1-B9E4-BE05C4F9636D}"/>
                    </a:ext>
                  </a:extLst>
                </p14:cNvPr>
                <p14:cNvContentPartPr/>
                <p14:nvPr/>
              </p14:nvContentPartPr>
              <p14:xfrm>
                <a:off x="4685575" y="2548825"/>
                <a:ext cx="55800" cy="226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B95F8E5-A377-4EC1-B9E4-BE05C4F9636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67575" y="2531185"/>
                  <a:ext cx="914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D174FCB-7B35-44F0-BB4F-B4166C1BF723}"/>
              </a:ext>
            </a:extLst>
          </p:cNvPr>
          <p:cNvGrpSpPr/>
          <p:nvPr/>
        </p:nvGrpSpPr>
        <p:grpSpPr>
          <a:xfrm>
            <a:off x="3644455" y="2545585"/>
            <a:ext cx="347760" cy="207000"/>
            <a:chOff x="3644455" y="2545585"/>
            <a:chExt cx="34776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BBE77D-99F8-49EE-96C5-1D59454B5CF6}"/>
                    </a:ext>
                  </a:extLst>
                </p14:cNvPr>
                <p14:cNvContentPartPr/>
                <p14:nvPr/>
              </p14:nvContentPartPr>
              <p14:xfrm>
                <a:off x="3644455" y="2598865"/>
                <a:ext cx="115920" cy="14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BBE77D-99F8-49EE-96C5-1D59454B5C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26815" y="2581225"/>
                  <a:ext cx="151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0037E4-4B5C-433E-A814-C31B614AA828}"/>
                    </a:ext>
                  </a:extLst>
                </p14:cNvPr>
                <p14:cNvContentPartPr/>
                <p14:nvPr/>
              </p14:nvContentPartPr>
              <p14:xfrm>
                <a:off x="3892135" y="2545585"/>
                <a:ext cx="100080" cy="136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0037E4-4B5C-433E-A814-C31B614AA82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74495" y="2527585"/>
                  <a:ext cx="135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B5C5AEC-DF5C-4C8E-84AA-5461646082A7}"/>
                    </a:ext>
                  </a:extLst>
                </p14:cNvPr>
                <p14:cNvContentPartPr/>
                <p14:nvPr/>
              </p14:nvContentPartPr>
              <p14:xfrm>
                <a:off x="3968815" y="2580865"/>
                <a:ext cx="10440" cy="171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B5C5AEC-DF5C-4C8E-84AA-5461646082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51175" y="2562865"/>
                  <a:ext cx="460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1500DC2-0C9A-4BEC-8ADD-CEE0C7247D2F}"/>
              </a:ext>
            </a:extLst>
          </p:cNvPr>
          <p:cNvGrpSpPr/>
          <p:nvPr/>
        </p:nvGrpSpPr>
        <p:grpSpPr>
          <a:xfrm>
            <a:off x="3071335" y="2573305"/>
            <a:ext cx="273600" cy="238680"/>
            <a:chOff x="3071335" y="2573305"/>
            <a:chExt cx="2736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5698D9-D959-4433-ADCE-8781F7C3238F}"/>
                    </a:ext>
                  </a:extLst>
                </p14:cNvPr>
                <p14:cNvContentPartPr/>
                <p14:nvPr/>
              </p14:nvContentPartPr>
              <p14:xfrm>
                <a:off x="3071335" y="2662225"/>
                <a:ext cx="128160" cy="24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5698D9-D959-4433-ADCE-8781F7C323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53335" y="2644225"/>
                  <a:ext cx="163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14D064-F3D6-463D-8C80-53043DC6B21C}"/>
                    </a:ext>
                  </a:extLst>
                </p14:cNvPr>
                <p14:cNvContentPartPr/>
                <p14:nvPr/>
              </p14:nvContentPartPr>
              <p14:xfrm>
                <a:off x="3212455" y="2573305"/>
                <a:ext cx="132480" cy="238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14D064-F3D6-463D-8C80-53043DC6B2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94455" y="2555665"/>
                  <a:ext cx="1681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9E0F53C-CC29-4CF6-A0B9-86212D59D759}"/>
              </a:ext>
            </a:extLst>
          </p:cNvPr>
          <p:cNvGrpSpPr/>
          <p:nvPr/>
        </p:nvGrpSpPr>
        <p:grpSpPr>
          <a:xfrm>
            <a:off x="4517095" y="3012865"/>
            <a:ext cx="180000" cy="201600"/>
            <a:chOff x="4517095" y="3012865"/>
            <a:chExt cx="1800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225C27D-9E8D-4F87-B451-5E414625D9C9}"/>
                    </a:ext>
                  </a:extLst>
                </p14:cNvPr>
                <p14:cNvContentPartPr/>
                <p14:nvPr/>
              </p14:nvContentPartPr>
              <p14:xfrm>
                <a:off x="4517095" y="3120505"/>
                <a:ext cx="68040" cy="10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225C27D-9E8D-4F87-B451-5E414625D9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99455" y="3102505"/>
                  <a:ext cx="103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1F44B5-9ED0-4EAC-98F4-92CC7B44FC00}"/>
                    </a:ext>
                  </a:extLst>
                </p14:cNvPr>
                <p14:cNvContentPartPr/>
                <p14:nvPr/>
              </p14:nvContentPartPr>
              <p14:xfrm>
                <a:off x="4607815" y="3012865"/>
                <a:ext cx="89280" cy="201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1F44B5-9ED0-4EAC-98F4-92CC7B44FC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90175" y="2995225"/>
                  <a:ext cx="1249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5C60130-C6F3-4BD4-9D51-B3FA6E36F97C}"/>
              </a:ext>
            </a:extLst>
          </p:cNvPr>
          <p:cNvGrpSpPr/>
          <p:nvPr/>
        </p:nvGrpSpPr>
        <p:grpSpPr>
          <a:xfrm>
            <a:off x="409495" y="4102585"/>
            <a:ext cx="1048680" cy="573120"/>
            <a:chOff x="409495" y="4102585"/>
            <a:chExt cx="10486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8ED70AA-18D9-4B68-9FAC-4B6074E746CE}"/>
                    </a:ext>
                  </a:extLst>
                </p14:cNvPr>
                <p14:cNvContentPartPr/>
                <p14:nvPr/>
              </p14:nvContentPartPr>
              <p14:xfrm>
                <a:off x="468175" y="4270705"/>
                <a:ext cx="123120" cy="209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8ED70AA-18D9-4B68-9FAC-4B6074E746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0175" y="4252705"/>
                  <a:ext cx="158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2B0B77C-333F-44D6-B661-F1F6779A3846}"/>
                    </a:ext>
                  </a:extLst>
                </p14:cNvPr>
                <p14:cNvContentPartPr/>
                <p14:nvPr/>
              </p14:nvContentPartPr>
              <p14:xfrm>
                <a:off x="599935" y="4102585"/>
                <a:ext cx="231480" cy="322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2B0B77C-333F-44D6-B661-F1F6779A38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1935" y="4084945"/>
                  <a:ext cx="267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E1F83EC-FB76-497C-855B-270EB86BA1F0}"/>
                    </a:ext>
                  </a:extLst>
                </p14:cNvPr>
                <p14:cNvContentPartPr/>
                <p14:nvPr/>
              </p14:nvContentPartPr>
              <p14:xfrm>
                <a:off x="817375" y="4174585"/>
                <a:ext cx="7200" cy="28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E1F83EC-FB76-497C-855B-270EB86BA1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9375" y="4156585"/>
                  <a:ext cx="42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27E184-3801-452A-BA46-26BA13CF6B49}"/>
                    </a:ext>
                  </a:extLst>
                </p14:cNvPr>
                <p14:cNvContentPartPr/>
                <p14:nvPr/>
              </p14:nvContentPartPr>
              <p14:xfrm>
                <a:off x="931855" y="4316785"/>
                <a:ext cx="218880" cy="128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27E184-3801-452A-BA46-26BA13CF6B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4215" y="4298785"/>
                  <a:ext cx="254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B4073D-E865-4092-B301-A12DF3C2CF51}"/>
                    </a:ext>
                  </a:extLst>
                </p14:cNvPr>
                <p14:cNvContentPartPr/>
                <p14:nvPr/>
              </p14:nvContentPartPr>
              <p14:xfrm>
                <a:off x="1140295" y="4250905"/>
                <a:ext cx="9000" cy="32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B4073D-E865-4092-B301-A12DF3C2CF5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2295" y="4233265"/>
                  <a:ext cx="44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3DB9DE3-EC63-4DF8-9D9A-9225EEACDBFE}"/>
                    </a:ext>
                  </a:extLst>
                </p14:cNvPr>
                <p14:cNvContentPartPr/>
                <p14:nvPr/>
              </p14:nvContentPartPr>
              <p14:xfrm>
                <a:off x="1178095" y="4346665"/>
                <a:ext cx="280080" cy="302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3DB9DE3-EC63-4DF8-9D9A-9225EEACDB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0095" y="4328665"/>
                  <a:ext cx="3157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7E201FF-30A3-421B-8102-235EC153238C}"/>
                    </a:ext>
                  </a:extLst>
                </p14:cNvPr>
                <p14:cNvContentPartPr/>
                <p14:nvPr/>
              </p14:nvContentPartPr>
              <p14:xfrm>
                <a:off x="409495" y="4598305"/>
                <a:ext cx="943200" cy="77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7E201FF-30A3-421B-8102-235EC15323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1855" y="4580665"/>
                  <a:ext cx="9788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F84FB80-15CF-4A43-A85A-44D750C7CDFD}"/>
              </a:ext>
            </a:extLst>
          </p:cNvPr>
          <p:cNvGrpSpPr/>
          <p:nvPr/>
        </p:nvGrpSpPr>
        <p:grpSpPr>
          <a:xfrm>
            <a:off x="1696855" y="4315345"/>
            <a:ext cx="12600" cy="111600"/>
            <a:chOff x="1696855" y="4315345"/>
            <a:chExt cx="126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291FC1F-6A2A-47D7-9B53-54A004FB31D4}"/>
                    </a:ext>
                  </a:extLst>
                </p14:cNvPr>
                <p14:cNvContentPartPr/>
                <p14:nvPr/>
              </p14:nvContentPartPr>
              <p14:xfrm>
                <a:off x="1697935" y="4315345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291FC1F-6A2A-47D7-9B53-54A004FB3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0295" y="42977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6D4E872-8535-41C8-AD2B-7B8F1FCDDBC2}"/>
                    </a:ext>
                  </a:extLst>
                </p14:cNvPr>
                <p14:cNvContentPartPr/>
                <p14:nvPr/>
              </p14:nvContentPartPr>
              <p14:xfrm>
                <a:off x="1696855" y="4393825"/>
                <a:ext cx="12600" cy="33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6D4E872-8535-41C8-AD2B-7B8F1FCDDBC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78855" y="4376185"/>
                  <a:ext cx="4824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92AEF01-9E2D-4D92-A594-66F747ED9055}"/>
                  </a:ext>
                </a:extLst>
              </p14:cNvPr>
              <p14:cNvContentPartPr/>
              <p14:nvPr/>
            </p14:nvContentPartPr>
            <p14:xfrm>
              <a:off x="3601975" y="1434265"/>
              <a:ext cx="28800" cy="6271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92AEF01-9E2D-4D92-A594-66F747ED905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584335" y="1416625"/>
                <a:ext cx="644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894BE67-B661-43B2-9B53-A301A76BFCBA}"/>
                  </a:ext>
                </a:extLst>
              </p14:cNvPr>
              <p14:cNvContentPartPr/>
              <p14:nvPr/>
            </p14:nvContentPartPr>
            <p14:xfrm>
              <a:off x="5150695" y="1503025"/>
              <a:ext cx="16560" cy="4543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894BE67-B661-43B2-9B53-A301A76BFCB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133055" y="1485025"/>
                <a:ext cx="52200" cy="48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A57592E-95B3-45DA-8056-0CB095D11BBC}"/>
              </a:ext>
            </a:extLst>
          </p:cNvPr>
          <p:cNvGrpSpPr/>
          <p:nvPr/>
        </p:nvGrpSpPr>
        <p:grpSpPr>
          <a:xfrm>
            <a:off x="3558055" y="2939065"/>
            <a:ext cx="1267200" cy="994680"/>
            <a:chOff x="3558055" y="2939065"/>
            <a:chExt cx="1267200" cy="9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F9789C-78A3-4ADF-AC13-76D9C5D51765}"/>
                    </a:ext>
                  </a:extLst>
                </p14:cNvPr>
                <p14:cNvContentPartPr/>
                <p14:nvPr/>
              </p14:nvContentPartPr>
              <p14:xfrm>
                <a:off x="3558055" y="2939065"/>
                <a:ext cx="306360" cy="258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F9789C-78A3-4ADF-AC13-76D9C5D5176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540415" y="2921065"/>
                  <a:ext cx="342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7C1F1D-8D40-43E2-A496-F919CFB4D75D}"/>
                    </a:ext>
                  </a:extLst>
                </p14:cNvPr>
                <p14:cNvContentPartPr/>
                <p14:nvPr/>
              </p14:nvContentPartPr>
              <p14:xfrm>
                <a:off x="3844615" y="3125185"/>
                <a:ext cx="76680" cy="129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7C1F1D-8D40-43E2-A496-F919CFB4D75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26975" y="3107545"/>
                  <a:ext cx="112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B93D0C8-F23E-4D5E-9478-B1A4E6E371D0}"/>
                    </a:ext>
                  </a:extLst>
                </p14:cNvPr>
                <p14:cNvContentPartPr/>
                <p14:nvPr/>
              </p14:nvContentPartPr>
              <p14:xfrm>
                <a:off x="3958015" y="2995945"/>
                <a:ext cx="174600" cy="175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B93D0C8-F23E-4D5E-9478-B1A4E6E371D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0375" y="2977945"/>
                  <a:ext cx="210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5B9015-DD00-4DA5-8A3C-C26BC568255B}"/>
                    </a:ext>
                  </a:extLst>
                </p14:cNvPr>
                <p14:cNvContentPartPr/>
                <p14:nvPr/>
              </p14:nvContentPartPr>
              <p14:xfrm>
                <a:off x="4172935" y="3020065"/>
                <a:ext cx="79560" cy="194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5B9015-DD00-4DA5-8A3C-C26BC568255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54935" y="3002425"/>
                  <a:ext cx="115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A8112F-5DD7-4661-AFED-77A69187DFDF}"/>
                    </a:ext>
                  </a:extLst>
                </p14:cNvPr>
                <p14:cNvContentPartPr/>
                <p14:nvPr/>
              </p14:nvContentPartPr>
              <p14:xfrm>
                <a:off x="4472815" y="2941585"/>
                <a:ext cx="72720" cy="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A8112F-5DD7-4661-AFED-77A69187DFD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54815" y="2923945"/>
                  <a:ext cx="108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EC1C02C-8A6D-4ABB-82B6-32BC84785252}"/>
                    </a:ext>
                  </a:extLst>
                </p14:cNvPr>
                <p14:cNvContentPartPr/>
                <p14:nvPr/>
              </p14:nvContentPartPr>
              <p14:xfrm>
                <a:off x="4385695" y="2978665"/>
                <a:ext cx="109440" cy="300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EC1C02C-8A6D-4ABB-82B6-32BC8478525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68055" y="2961025"/>
                  <a:ext cx="145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540475A-AA82-49B7-A274-C32F54547A66}"/>
                    </a:ext>
                  </a:extLst>
                </p14:cNvPr>
                <p14:cNvContentPartPr/>
                <p14:nvPr/>
              </p14:nvContentPartPr>
              <p14:xfrm>
                <a:off x="4731295" y="2941945"/>
                <a:ext cx="93960" cy="336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540475A-AA82-49B7-A274-C32F54547A6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13655" y="2924305"/>
                  <a:ext cx="129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F1B8696-8DFB-45FE-B759-BFC8BCA36CE4}"/>
                    </a:ext>
                  </a:extLst>
                </p14:cNvPr>
                <p14:cNvContentPartPr/>
                <p14:nvPr/>
              </p14:nvContentPartPr>
              <p14:xfrm>
                <a:off x="4120015" y="3377545"/>
                <a:ext cx="478080" cy="556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F1B8696-8DFB-45FE-B759-BFC8BCA36CE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02015" y="3359905"/>
                  <a:ext cx="5137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FAED588-836C-4A93-9DCE-B278D28958B3}"/>
                    </a:ext>
                  </a:extLst>
                </p14:cNvPr>
                <p14:cNvContentPartPr/>
                <p14:nvPr/>
              </p14:nvContentPartPr>
              <p14:xfrm>
                <a:off x="4516735" y="3358825"/>
                <a:ext cx="194400" cy="138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FAED588-836C-4A93-9DCE-B278D28958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98735" y="3340825"/>
                  <a:ext cx="2300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1D6E576-DC07-41DC-881C-56B2FB46723E}"/>
              </a:ext>
            </a:extLst>
          </p:cNvPr>
          <p:cNvGrpSpPr/>
          <p:nvPr/>
        </p:nvGrpSpPr>
        <p:grpSpPr>
          <a:xfrm>
            <a:off x="2689375" y="4125985"/>
            <a:ext cx="2850120" cy="534600"/>
            <a:chOff x="2689375" y="4125985"/>
            <a:chExt cx="285012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07ADE7-E95A-4425-8B6F-B8E78F1863C3}"/>
                    </a:ext>
                  </a:extLst>
                </p14:cNvPr>
                <p14:cNvContentPartPr/>
                <p14:nvPr/>
              </p14:nvContentPartPr>
              <p14:xfrm>
                <a:off x="2770015" y="4125985"/>
                <a:ext cx="92880" cy="21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07ADE7-E95A-4425-8B6F-B8E78F1863C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52015" y="4107985"/>
                  <a:ext cx="12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C31E5D5-6E56-4D20-9B5E-69225D7E0414}"/>
                    </a:ext>
                  </a:extLst>
                </p14:cNvPr>
                <p14:cNvContentPartPr/>
                <p14:nvPr/>
              </p14:nvContentPartPr>
              <p14:xfrm>
                <a:off x="2689375" y="4178905"/>
                <a:ext cx="175320" cy="403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C31E5D5-6E56-4D20-9B5E-69225D7E041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671735" y="4160905"/>
                  <a:ext cx="210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18555D2-6F0D-4AA4-9703-D0D369EBAAA2}"/>
                    </a:ext>
                  </a:extLst>
                </p14:cNvPr>
                <p14:cNvContentPartPr/>
                <p14:nvPr/>
              </p14:nvContentPartPr>
              <p14:xfrm>
                <a:off x="2883415" y="4221385"/>
                <a:ext cx="82080" cy="241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18555D2-6F0D-4AA4-9703-D0D369EBAA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65415" y="4203385"/>
                  <a:ext cx="117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1F2C01-F22D-49DD-A719-96A07A4A3638}"/>
                    </a:ext>
                  </a:extLst>
                </p14:cNvPr>
                <p14:cNvContentPartPr/>
                <p14:nvPr/>
              </p14:nvContentPartPr>
              <p14:xfrm>
                <a:off x="3024535" y="4147585"/>
                <a:ext cx="124560" cy="234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1F2C01-F22D-49DD-A719-96A07A4A363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06895" y="4129945"/>
                  <a:ext cx="160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60AF7E-3564-4348-8295-EF8CD20ABF8E}"/>
                    </a:ext>
                  </a:extLst>
                </p14:cNvPr>
                <p14:cNvContentPartPr/>
                <p14:nvPr/>
              </p14:nvContentPartPr>
              <p14:xfrm>
                <a:off x="3258895" y="4277185"/>
                <a:ext cx="267840" cy="1357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60AF7E-3564-4348-8295-EF8CD20ABF8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41255" y="4259545"/>
                  <a:ext cx="303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5E863F2-1A99-490E-BDF2-C055E9497A05}"/>
                    </a:ext>
                  </a:extLst>
                </p14:cNvPr>
                <p14:cNvContentPartPr/>
                <p14:nvPr/>
              </p14:nvContentPartPr>
              <p14:xfrm>
                <a:off x="3541135" y="4173145"/>
                <a:ext cx="99000" cy="182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5E863F2-1A99-490E-BDF2-C055E9497A0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23495" y="4155505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6567998-8F98-486B-8116-2EEB657E4C22}"/>
                    </a:ext>
                  </a:extLst>
                </p14:cNvPr>
                <p14:cNvContentPartPr/>
                <p14:nvPr/>
              </p14:nvContentPartPr>
              <p14:xfrm>
                <a:off x="3770095" y="4294105"/>
                <a:ext cx="24840" cy="121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6567998-8F98-486B-8116-2EEB657E4C2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2455" y="4276465"/>
                  <a:ext cx="60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66F9142-1755-40E8-B34A-3257A84D2808}"/>
                    </a:ext>
                  </a:extLst>
                </p14:cNvPr>
                <p14:cNvContentPartPr/>
                <p14:nvPr/>
              </p14:nvContentPartPr>
              <p14:xfrm>
                <a:off x="3970255" y="4261705"/>
                <a:ext cx="80640" cy="131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66F9142-1755-40E8-B34A-3257A84D280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952615" y="4243705"/>
                  <a:ext cx="116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F7B7F0B-1060-46B1-BE11-D735E7B100BC}"/>
                    </a:ext>
                  </a:extLst>
                </p14:cNvPr>
                <p14:cNvContentPartPr/>
                <p14:nvPr/>
              </p14:nvContentPartPr>
              <p14:xfrm>
                <a:off x="4163215" y="4206625"/>
                <a:ext cx="15120" cy="187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F7B7F0B-1060-46B1-BE11-D735E7B10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145575" y="4188985"/>
                  <a:ext cx="5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5BEAF99-599B-41AC-AE19-F19B7FBF82DD}"/>
                    </a:ext>
                  </a:extLst>
                </p14:cNvPr>
                <p14:cNvContentPartPr/>
                <p14:nvPr/>
              </p14:nvContentPartPr>
              <p14:xfrm>
                <a:off x="4055215" y="4286905"/>
                <a:ext cx="491040" cy="303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5BEAF99-599B-41AC-AE19-F19B7FBF82D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37215" y="4268905"/>
                  <a:ext cx="526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7A52C5D-4432-4112-8DD4-D1102706A2CA}"/>
                    </a:ext>
                  </a:extLst>
                </p14:cNvPr>
                <p14:cNvContentPartPr/>
                <p14:nvPr/>
              </p14:nvContentPartPr>
              <p14:xfrm>
                <a:off x="4640935" y="4330105"/>
                <a:ext cx="15120" cy="124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7A52C5D-4432-4112-8DD4-D1102706A2C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622935" y="4312105"/>
                  <a:ext cx="50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270EB58-EF40-4572-8810-34F347FE90A0}"/>
                    </a:ext>
                  </a:extLst>
                </p14:cNvPr>
                <p14:cNvContentPartPr/>
                <p14:nvPr/>
              </p14:nvContentPartPr>
              <p14:xfrm>
                <a:off x="4822375" y="4278985"/>
                <a:ext cx="92520" cy="180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270EB58-EF40-4572-8810-34F347FE90A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04375" y="4261345"/>
                  <a:ext cx="128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55E9160-D334-4AF8-AB85-A9AAA29BD4A1}"/>
                    </a:ext>
                  </a:extLst>
                </p14:cNvPr>
                <p14:cNvContentPartPr/>
                <p14:nvPr/>
              </p14:nvContentPartPr>
              <p14:xfrm>
                <a:off x="4942615" y="4226065"/>
                <a:ext cx="82080" cy="204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55E9160-D334-4AF8-AB85-A9AAA29BD4A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924975" y="4208425"/>
                  <a:ext cx="117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4D98EE4-C3BA-4E80-8EF5-6015313A2C35}"/>
                    </a:ext>
                  </a:extLst>
                </p14:cNvPr>
                <p14:cNvContentPartPr/>
                <p14:nvPr/>
              </p14:nvContentPartPr>
              <p14:xfrm>
                <a:off x="5094175" y="4343065"/>
                <a:ext cx="316440" cy="317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4D98EE4-C3BA-4E80-8EF5-6015313A2C3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76175" y="4325425"/>
                  <a:ext cx="352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A2FD317-E4CD-425C-BC55-36AB0F392AA5}"/>
                    </a:ext>
                  </a:extLst>
                </p14:cNvPr>
                <p14:cNvContentPartPr/>
                <p14:nvPr/>
              </p14:nvContentPartPr>
              <p14:xfrm>
                <a:off x="5401255" y="4203025"/>
                <a:ext cx="138240" cy="401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A2FD317-E4CD-425C-BC55-36AB0F392AA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83615" y="4185385"/>
                  <a:ext cx="17388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B796638-6116-4DA2-B2E4-6CBFB5425A16}"/>
              </a:ext>
            </a:extLst>
          </p:cNvPr>
          <p:cNvGrpSpPr/>
          <p:nvPr/>
        </p:nvGrpSpPr>
        <p:grpSpPr>
          <a:xfrm>
            <a:off x="2717815" y="4705945"/>
            <a:ext cx="366840" cy="316800"/>
            <a:chOff x="2717815" y="4705945"/>
            <a:chExt cx="36684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2C35CA3-559E-4EEB-9770-6A441928D3BB}"/>
                    </a:ext>
                  </a:extLst>
                </p14:cNvPr>
                <p14:cNvContentPartPr/>
                <p14:nvPr/>
              </p14:nvContentPartPr>
              <p14:xfrm>
                <a:off x="2800975" y="4706305"/>
                <a:ext cx="59760" cy="6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2C35CA3-559E-4EEB-9770-6A441928D3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83335" y="4688665"/>
                  <a:ext cx="95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302CA80-F3D7-4901-A60E-CEDDC1286341}"/>
                    </a:ext>
                  </a:extLst>
                </p14:cNvPr>
                <p14:cNvContentPartPr/>
                <p14:nvPr/>
              </p14:nvContentPartPr>
              <p14:xfrm>
                <a:off x="2717815" y="4721425"/>
                <a:ext cx="155880" cy="301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302CA80-F3D7-4901-A60E-CEDDC128634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00175" y="4703785"/>
                  <a:ext cx="191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EA2B0D1-CA31-43CF-901A-EFC727C6C238}"/>
                    </a:ext>
                  </a:extLst>
                </p14:cNvPr>
                <p14:cNvContentPartPr/>
                <p14:nvPr/>
              </p14:nvContentPartPr>
              <p14:xfrm>
                <a:off x="2991415" y="4705945"/>
                <a:ext cx="93240" cy="224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EA2B0D1-CA31-43CF-901A-EFC727C6C23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73775" y="4688305"/>
                  <a:ext cx="1288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7B5F4DA-6AFD-41CB-B74E-ABA4A56EBD18}"/>
              </a:ext>
            </a:extLst>
          </p:cNvPr>
          <p:cNvGrpSpPr/>
          <p:nvPr/>
        </p:nvGrpSpPr>
        <p:grpSpPr>
          <a:xfrm>
            <a:off x="3333415" y="4789105"/>
            <a:ext cx="36000" cy="122400"/>
            <a:chOff x="3333415" y="4789105"/>
            <a:chExt cx="3600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94CCF57-9F9B-4B88-B377-47991FCAC134}"/>
                    </a:ext>
                  </a:extLst>
                </p14:cNvPr>
                <p14:cNvContentPartPr/>
                <p14:nvPr/>
              </p14:nvContentPartPr>
              <p14:xfrm>
                <a:off x="3333415" y="4789105"/>
                <a:ext cx="19440" cy="7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94CCF57-9F9B-4B88-B377-47991FCAC13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315415" y="4771105"/>
                  <a:ext cx="55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F808EC6-E44F-4F9E-BE8E-EE29222A1666}"/>
                    </a:ext>
                  </a:extLst>
                </p14:cNvPr>
                <p14:cNvContentPartPr/>
                <p14:nvPr/>
              </p14:nvContentPartPr>
              <p14:xfrm>
                <a:off x="3365815" y="4882705"/>
                <a:ext cx="3600" cy="28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F808EC6-E44F-4F9E-BE8E-EE29222A166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347815" y="4864705"/>
                  <a:ext cx="392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950DFC5-5EEE-4EAC-9287-12E2DA94970F}"/>
              </a:ext>
            </a:extLst>
          </p:cNvPr>
          <p:cNvGrpSpPr/>
          <p:nvPr/>
        </p:nvGrpSpPr>
        <p:grpSpPr>
          <a:xfrm>
            <a:off x="3642655" y="4680745"/>
            <a:ext cx="151200" cy="236160"/>
            <a:chOff x="3642655" y="4680745"/>
            <a:chExt cx="15120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F11A3A-C911-4408-8B1D-6A1FA9BD5BDA}"/>
                    </a:ext>
                  </a:extLst>
                </p14:cNvPr>
                <p14:cNvContentPartPr/>
                <p14:nvPr/>
              </p14:nvContentPartPr>
              <p14:xfrm>
                <a:off x="3642655" y="4680745"/>
                <a:ext cx="151200" cy="134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F11A3A-C911-4408-8B1D-6A1FA9BD5B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624655" y="4663105"/>
                  <a:ext cx="186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38726D3-0245-434A-A67D-2B84F7D2EB43}"/>
                    </a:ext>
                  </a:extLst>
                </p14:cNvPr>
                <p14:cNvContentPartPr/>
                <p14:nvPr/>
              </p14:nvContentPartPr>
              <p14:xfrm>
                <a:off x="3745255" y="4686145"/>
                <a:ext cx="18000" cy="230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38726D3-0245-434A-A67D-2B84F7D2EB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727255" y="4668505"/>
                  <a:ext cx="536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CC38505-068B-4BC1-B515-DB66677AB48D}"/>
              </a:ext>
            </a:extLst>
          </p:cNvPr>
          <p:cNvGrpSpPr/>
          <p:nvPr/>
        </p:nvGrpSpPr>
        <p:grpSpPr>
          <a:xfrm>
            <a:off x="4104535" y="4764625"/>
            <a:ext cx="25200" cy="99360"/>
            <a:chOff x="4104535" y="4764625"/>
            <a:chExt cx="2520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8CF429B-AC3F-47D6-910A-D3EDA9338AEF}"/>
                    </a:ext>
                  </a:extLst>
                </p14:cNvPr>
                <p14:cNvContentPartPr/>
                <p14:nvPr/>
              </p14:nvContentPartPr>
              <p14:xfrm>
                <a:off x="4122175" y="4764625"/>
                <a:ext cx="36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8CF429B-AC3F-47D6-910A-D3EDA9338A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4175" y="4746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E5AA08E-D190-489C-AF91-5758316F71BC}"/>
                    </a:ext>
                  </a:extLst>
                </p14:cNvPr>
                <p14:cNvContentPartPr/>
                <p14:nvPr/>
              </p14:nvContentPartPr>
              <p14:xfrm>
                <a:off x="4104535" y="4850305"/>
                <a:ext cx="25200" cy="13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E5AA08E-D190-489C-AF91-5758316F71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86895" y="4832665"/>
                  <a:ext cx="608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B274B13-9A48-4938-B19B-05BD26E4E8DC}"/>
              </a:ext>
            </a:extLst>
          </p:cNvPr>
          <p:cNvGrpSpPr/>
          <p:nvPr/>
        </p:nvGrpSpPr>
        <p:grpSpPr>
          <a:xfrm>
            <a:off x="4337455" y="4607665"/>
            <a:ext cx="348120" cy="329760"/>
            <a:chOff x="4337455" y="4607665"/>
            <a:chExt cx="3481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17DDE85-D23D-43E4-B2F5-2918515E5C8A}"/>
                    </a:ext>
                  </a:extLst>
                </p14:cNvPr>
                <p14:cNvContentPartPr/>
                <p14:nvPr/>
              </p14:nvContentPartPr>
              <p14:xfrm>
                <a:off x="4337455" y="4691905"/>
                <a:ext cx="105120" cy="181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17DDE85-D23D-43E4-B2F5-2918515E5C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19815" y="4673905"/>
                  <a:ext cx="140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AA7919F-93E4-458D-9056-472151E9F163}"/>
                    </a:ext>
                  </a:extLst>
                </p14:cNvPr>
                <p14:cNvContentPartPr/>
                <p14:nvPr/>
              </p14:nvContentPartPr>
              <p14:xfrm>
                <a:off x="4563175" y="4607665"/>
                <a:ext cx="122400" cy="32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AA7919F-93E4-458D-9056-472151E9F1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45535" y="4590025"/>
                  <a:ext cx="158040" cy="36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990A485-BACF-4360-AC2D-53D75383852B}"/>
                  </a:ext>
                </a:extLst>
              </p14:cNvPr>
              <p14:cNvContentPartPr/>
              <p14:nvPr/>
            </p14:nvContentPartPr>
            <p14:xfrm>
              <a:off x="3247015" y="3892345"/>
              <a:ext cx="134280" cy="1720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990A485-BACF-4360-AC2D-53D75383852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29015" y="3874705"/>
                <a:ext cx="1699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F790F9F-3BB3-46E4-BE0E-79042833BC08}"/>
                  </a:ext>
                </a:extLst>
              </p14:cNvPr>
              <p14:cNvContentPartPr/>
              <p14:nvPr/>
            </p14:nvContentPartPr>
            <p14:xfrm>
              <a:off x="4103815" y="3884425"/>
              <a:ext cx="445320" cy="2746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F790F9F-3BB3-46E4-BE0E-79042833BC0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086175" y="3866785"/>
                <a:ext cx="4809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77A659B-11AE-4ECE-B99A-04AA66189900}"/>
                  </a:ext>
                </a:extLst>
              </p14:cNvPr>
              <p14:cNvContentPartPr/>
              <p14:nvPr/>
            </p14:nvContentPartPr>
            <p14:xfrm>
              <a:off x="5064295" y="3829705"/>
              <a:ext cx="79920" cy="2476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77A659B-11AE-4ECE-B99A-04AA6618990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046655" y="3812065"/>
                <a:ext cx="1155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C73CEC4-9194-4A38-A1D5-DA32545E8FCB}"/>
                  </a:ext>
                </a:extLst>
              </p14:cNvPr>
              <p14:cNvContentPartPr/>
              <p14:nvPr/>
            </p14:nvContentPartPr>
            <p14:xfrm>
              <a:off x="4832815" y="1176145"/>
              <a:ext cx="72720" cy="11624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C73CEC4-9194-4A38-A1D5-DA32545E8FC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814815" y="1158145"/>
                <a:ext cx="108360" cy="11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18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017897-9F18-4704-9752-08E0775D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AD7F72-AAAD-4CDE-B8F5-6160D1B8408F}"/>
                  </a:ext>
                </a:extLst>
              </p14:cNvPr>
              <p14:cNvContentPartPr/>
              <p14:nvPr/>
            </p14:nvContentPartPr>
            <p14:xfrm>
              <a:off x="1731985" y="561985"/>
              <a:ext cx="129960" cy="196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AD7F72-AAAD-4CDE-B8F5-6160D1B84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4345" y="543985"/>
                <a:ext cx="1656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98DC2EE-F0CB-42E6-ACE5-F36837F58B9A}"/>
              </a:ext>
            </a:extLst>
          </p:cNvPr>
          <p:cNvGrpSpPr/>
          <p:nvPr/>
        </p:nvGrpSpPr>
        <p:grpSpPr>
          <a:xfrm>
            <a:off x="3730705" y="483145"/>
            <a:ext cx="255600" cy="421200"/>
            <a:chOff x="3730705" y="483145"/>
            <a:chExt cx="25560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AD7803-9A54-4DC0-A2D5-3A519E6C1A2D}"/>
                    </a:ext>
                  </a:extLst>
                </p14:cNvPr>
                <p14:cNvContentPartPr/>
                <p14:nvPr/>
              </p14:nvContentPartPr>
              <p14:xfrm>
                <a:off x="3734665" y="624625"/>
                <a:ext cx="49680" cy="120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AD7803-9A54-4DC0-A2D5-3A519E6C1A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7025" y="606985"/>
                  <a:ext cx="85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0DFD4D-D7A3-4BE6-9EE6-042EA1BDDFC5}"/>
                    </a:ext>
                  </a:extLst>
                </p14:cNvPr>
                <p14:cNvContentPartPr/>
                <p14:nvPr/>
              </p14:nvContentPartPr>
              <p14:xfrm>
                <a:off x="3794785" y="483145"/>
                <a:ext cx="2520" cy="3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0DFD4D-D7A3-4BE6-9EE6-042EA1BDDF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77145" y="465145"/>
                  <a:ext cx="38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28E5CA-8963-443B-95FC-B5A30A38FEC9}"/>
                    </a:ext>
                  </a:extLst>
                </p14:cNvPr>
                <p14:cNvContentPartPr/>
                <p14:nvPr/>
              </p14:nvContentPartPr>
              <p14:xfrm>
                <a:off x="3835825" y="590065"/>
                <a:ext cx="98280" cy="192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28E5CA-8963-443B-95FC-B5A30A38FE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8185" y="572065"/>
                  <a:ext cx="133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86BA65-BE3E-4908-BBD3-BB8099C3D3FE}"/>
                    </a:ext>
                  </a:extLst>
                </p14:cNvPr>
                <p14:cNvContentPartPr/>
                <p14:nvPr/>
              </p14:nvContentPartPr>
              <p14:xfrm>
                <a:off x="3730705" y="864385"/>
                <a:ext cx="255600" cy="39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86BA65-BE3E-4908-BBD3-BB8099C3D3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2705" y="846745"/>
                  <a:ext cx="2912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2F4278-81D4-4A4F-A0A0-FF6EB415891F}"/>
              </a:ext>
            </a:extLst>
          </p:cNvPr>
          <p:cNvGrpSpPr/>
          <p:nvPr/>
        </p:nvGrpSpPr>
        <p:grpSpPr>
          <a:xfrm>
            <a:off x="430945" y="413665"/>
            <a:ext cx="691560" cy="714240"/>
            <a:chOff x="430945" y="413665"/>
            <a:chExt cx="691560" cy="71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151ADF-08FF-4D90-A3C9-B83250F7A8C2}"/>
                    </a:ext>
                  </a:extLst>
                </p14:cNvPr>
                <p14:cNvContentPartPr/>
                <p14:nvPr/>
              </p14:nvContentPartPr>
              <p14:xfrm>
                <a:off x="551545" y="1059865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151ADF-08FF-4D90-A3C9-B83250F7A8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545" y="1042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AC5D17-A608-4496-A1FD-DF5D602B332F}"/>
                    </a:ext>
                  </a:extLst>
                </p14:cNvPr>
                <p14:cNvContentPartPr/>
                <p14:nvPr/>
              </p14:nvContentPartPr>
              <p14:xfrm>
                <a:off x="430945" y="413665"/>
                <a:ext cx="368280" cy="53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AC5D17-A608-4496-A1FD-DF5D602B33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3305" y="396025"/>
                  <a:ext cx="4039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B1E214-E346-4E91-9408-C6F74D4525C5}"/>
                    </a:ext>
                  </a:extLst>
                </p14:cNvPr>
                <p14:cNvContentPartPr/>
                <p14:nvPr/>
              </p14:nvContentPartPr>
              <p14:xfrm>
                <a:off x="930985" y="610585"/>
                <a:ext cx="191520" cy="147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B1E214-E346-4E91-9408-C6F74D4525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3345" y="592945"/>
                  <a:ext cx="227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B51AB5-280D-4D19-B554-857D44A581F7}"/>
                    </a:ext>
                  </a:extLst>
                </p14:cNvPr>
                <p14:cNvContentPartPr/>
                <p14:nvPr/>
              </p14:nvContentPartPr>
              <p14:xfrm>
                <a:off x="480625" y="1052305"/>
                <a:ext cx="399600" cy="75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B51AB5-280D-4D19-B554-857D44A581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2985" y="1034305"/>
                  <a:ext cx="4352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92A07A-CED6-4859-A145-31A696A54A05}"/>
              </a:ext>
            </a:extLst>
          </p:cNvPr>
          <p:cNvGrpSpPr/>
          <p:nvPr/>
        </p:nvGrpSpPr>
        <p:grpSpPr>
          <a:xfrm>
            <a:off x="4828345" y="634345"/>
            <a:ext cx="951840" cy="375480"/>
            <a:chOff x="4828345" y="634345"/>
            <a:chExt cx="95184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D7F1C0-BA35-4352-A433-D8A457FBDDB8}"/>
                    </a:ext>
                  </a:extLst>
                </p14:cNvPr>
                <p14:cNvContentPartPr/>
                <p14:nvPr/>
              </p14:nvContentPartPr>
              <p14:xfrm>
                <a:off x="4828345" y="634345"/>
                <a:ext cx="312480" cy="144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D7F1C0-BA35-4352-A433-D8A457FBDD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10345" y="616345"/>
                  <a:ext cx="348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4413B3-3B5F-4D99-B274-3BBDAA0B3DEF}"/>
                    </a:ext>
                  </a:extLst>
                </p14:cNvPr>
                <p14:cNvContentPartPr/>
                <p14:nvPr/>
              </p14:nvContentPartPr>
              <p14:xfrm>
                <a:off x="5159545" y="650905"/>
                <a:ext cx="151920" cy="91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4413B3-3B5F-4D99-B274-3BBDAA0B3D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41545" y="633265"/>
                  <a:ext cx="187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1645E6-5B4E-4D2D-A887-4685CE914240}"/>
                    </a:ext>
                  </a:extLst>
                </p14:cNvPr>
                <p14:cNvContentPartPr/>
                <p14:nvPr/>
              </p14:nvContentPartPr>
              <p14:xfrm>
                <a:off x="5343505" y="672145"/>
                <a:ext cx="99000" cy="74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1645E6-5B4E-4D2D-A887-4685CE9142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5865" y="654145"/>
                  <a:ext cx="134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DDE383-66D2-4D94-8DE9-D5592DA2CED4}"/>
                    </a:ext>
                  </a:extLst>
                </p14:cNvPr>
                <p14:cNvContentPartPr/>
                <p14:nvPr/>
              </p14:nvContentPartPr>
              <p14:xfrm>
                <a:off x="5430625" y="689785"/>
                <a:ext cx="349560" cy="320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DDE383-66D2-4D94-8DE9-D5592DA2CE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12625" y="671785"/>
                  <a:ext cx="38520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237CB62-2B2A-4D08-98C8-C134A1BC9F3A}"/>
                  </a:ext>
                </a:extLst>
              </p14:cNvPr>
              <p14:cNvContentPartPr/>
              <p14:nvPr/>
            </p14:nvContentPartPr>
            <p14:xfrm>
              <a:off x="6028225" y="651985"/>
              <a:ext cx="14760" cy="37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237CB62-2B2A-4D08-98C8-C134A1BC9F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0585" y="634345"/>
                <a:ext cx="50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C08BB91-F769-4B73-BA9C-2006FAF08546}"/>
                  </a:ext>
                </a:extLst>
              </p14:cNvPr>
              <p14:cNvContentPartPr/>
              <p14:nvPr/>
            </p14:nvContentPartPr>
            <p14:xfrm>
              <a:off x="6019945" y="808945"/>
              <a:ext cx="5400" cy="7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C08BB91-F769-4B73-BA9C-2006FAF085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01945" y="790945"/>
                <a:ext cx="41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DBCF2D5-7C0C-4456-A89C-EF321765250D}"/>
                  </a:ext>
                </a:extLst>
              </p14:cNvPr>
              <p14:cNvContentPartPr/>
              <p14:nvPr/>
            </p14:nvContentPartPr>
            <p14:xfrm>
              <a:off x="1569985" y="1151665"/>
              <a:ext cx="907560" cy="22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DBCF2D5-7C0C-4456-A89C-EF32176525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1985" y="1133665"/>
                <a:ext cx="9432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3BFBBD-7880-4972-9E4B-32C43EE40E02}"/>
                  </a:ext>
                </a:extLst>
              </p14:cNvPr>
              <p14:cNvContentPartPr/>
              <p14:nvPr/>
            </p14:nvContentPartPr>
            <p14:xfrm>
              <a:off x="1430305" y="1340665"/>
              <a:ext cx="1017000" cy="70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3BFBBD-7880-4972-9E4B-32C43EE40E0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12305" y="1323025"/>
                <a:ext cx="10526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8C7A87-DECA-482F-95CD-B6F04453EFAA}"/>
                  </a:ext>
                </a:extLst>
              </p14:cNvPr>
              <p14:cNvContentPartPr/>
              <p14:nvPr/>
            </p14:nvContentPartPr>
            <p14:xfrm>
              <a:off x="1509865" y="1675105"/>
              <a:ext cx="766800" cy="25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8C7A87-DECA-482F-95CD-B6F04453EF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2225" y="1657105"/>
                <a:ext cx="802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0826A2-57F2-4513-B3C8-3AB127E2C080}"/>
                  </a:ext>
                </a:extLst>
              </p14:cNvPr>
              <p14:cNvContentPartPr/>
              <p14:nvPr/>
            </p14:nvContentPartPr>
            <p14:xfrm>
              <a:off x="1482865" y="1949065"/>
              <a:ext cx="920880" cy="47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0826A2-57F2-4513-B3C8-3AB127E2C0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4865" y="1931425"/>
                <a:ext cx="95652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E9E9648-01F0-42E1-A1E9-E9D21C02ACDB}"/>
              </a:ext>
            </a:extLst>
          </p:cNvPr>
          <p:cNvGrpSpPr/>
          <p:nvPr/>
        </p:nvGrpSpPr>
        <p:grpSpPr>
          <a:xfrm>
            <a:off x="4738705" y="989305"/>
            <a:ext cx="211320" cy="414000"/>
            <a:chOff x="4738705" y="989305"/>
            <a:chExt cx="21132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AA97B3B-B0B0-4911-A5C3-AD703517A361}"/>
                    </a:ext>
                  </a:extLst>
                </p14:cNvPr>
                <p14:cNvContentPartPr/>
                <p14:nvPr/>
              </p14:nvContentPartPr>
              <p14:xfrm>
                <a:off x="4805305" y="989305"/>
                <a:ext cx="144720" cy="6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AA97B3B-B0B0-4911-A5C3-AD703517A3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7305" y="971665"/>
                  <a:ext cx="180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25947E-1A1A-4114-A99D-AA257D50E5A6}"/>
                    </a:ext>
                  </a:extLst>
                </p14:cNvPr>
                <p14:cNvContentPartPr/>
                <p14:nvPr/>
              </p14:nvContentPartPr>
              <p14:xfrm>
                <a:off x="4738705" y="1029625"/>
                <a:ext cx="141840" cy="37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25947E-1A1A-4114-A99D-AA257D50E5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20705" y="1011625"/>
                  <a:ext cx="17748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A113C5-CABC-4F7C-A045-BB795C0C2467}"/>
              </a:ext>
            </a:extLst>
          </p:cNvPr>
          <p:cNvGrpSpPr/>
          <p:nvPr/>
        </p:nvGrpSpPr>
        <p:grpSpPr>
          <a:xfrm>
            <a:off x="4972705" y="1130425"/>
            <a:ext cx="999360" cy="311760"/>
            <a:chOff x="4972705" y="1130425"/>
            <a:chExt cx="9993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8C1821-45B4-4BEB-B9BB-48D24C951770}"/>
                    </a:ext>
                  </a:extLst>
                </p14:cNvPr>
                <p14:cNvContentPartPr/>
                <p14:nvPr/>
              </p14:nvContentPartPr>
              <p14:xfrm>
                <a:off x="5024545" y="1130425"/>
                <a:ext cx="90720" cy="15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8C1821-45B4-4BEB-B9BB-48D24C9517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6905" y="1112425"/>
                  <a:ext cx="126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334973-A851-4083-B9F9-21E9837A32AA}"/>
                    </a:ext>
                  </a:extLst>
                </p14:cNvPr>
                <p14:cNvContentPartPr/>
                <p14:nvPr/>
              </p14:nvContentPartPr>
              <p14:xfrm>
                <a:off x="4972705" y="1141945"/>
                <a:ext cx="83520" cy="219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334973-A851-4083-B9F9-21E9837A32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54705" y="1123945"/>
                  <a:ext cx="119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BA2915-1585-4B87-B388-FEB645055693}"/>
                    </a:ext>
                  </a:extLst>
                </p14:cNvPr>
                <p14:cNvContentPartPr/>
                <p14:nvPr/>
              </p14:nvContentPartPr>
              <p14:xfrm>
                <a:off x="5148385" y="1298185"/>
                <a:ext cx="69840" cy="125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BA2915-1585-4B87-B388-FEB6450556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30385" y="1280185"/>
                  <a:ext cx="105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4B11D9-B3BE-4075-B2CE-77EFEE79E8C7}"/>
                    </a:ext>
                  </a:extLst>
                </p14:cNvPr>
                <p14:cNvContentPartPr/>
                <p14:nvPr/>
              </p14:nvContentPartPr>
              <p14:xfrm>
                <a:off x="5409745" y="1230145"/>
                <a:ext cx="131400" cy="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4B11D9-B3BE-4075-B2CE-77EFEE79E8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1745" y="1212145"/>
                  <a:ext cx="167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061FED3-8AD6-442D-AC43-E514BA8155DE}"/>
                    </a:ext>
                  </a:extLst>
                </p14:cNvPr>
                <p14:cNvContentPartPr/>
                <p14:nvPr/>
              </p14:nvContentPartPr>
              <p14:xfrm>
                <a:off x="5704225" y="1134745"/>
                <a:ext cx="140040" cy="230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061FED3-8AD6-442D-AC43-E514BA8155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86225" y="1116745"/>
                  <a:ext cx="175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DD6C18-5983-4983-B1D8-4904CC7F0549}"/>
                    </a:ext>
                  </a:extLst>
                </p14:cNvPr>
                <p14:cNvContentPartPr/>
                <p14:nvPr/>
              </p14:nvContentPartPr>
              <p14:xfrm>
                <a:off x="5916985" y="1337785"/>
                <a:ext cx="55080" cy="104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DD6C18-5983-4983-B1D8-4904CC7F05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8985" y="1319785"/>
                  <a:ext cx="907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88FDCD-3811-4A4F-830A-372A32650050}"/>
              </a:ext>
            </a:extLst>
          </p:cNvPr>
          <p:cNvGrpSpPr/>
          <p:nvPr/>
        </p:nvGrpSpPr>
        <p:grpSpPr>
          <a:xfrm>
            <a:off x="6217585" y="1126825"/>
            <a:ext cx="266400" cy="373320"/>
            <a:chOff x="6217585" y="1126825"/>
            <a:chExt cx="26640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208BA6-E072-4345-B00D-B0D89333779C}"/>
                    </a:ext>
                  </a:extLst>
                </p14:cNvPr>
                <p14:cNvContentPartPr/>
                <p14:nvPr/>
              </p14:nvContentPartPr>
              <p14:xfrm>
                <a:off x="6217585" y="1126825"/>
                <a:ext cx="140760" cy="216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208BA6-E072-4345-B00D-B0D8933377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9585" y="1108825"/>
                  <a:ext cx="176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4C9243-D6A3-401E-ADA8-DCB7693EEE5D}"/>
                    </a:ext>
                  </a:extLst>
                </p14:cNvPr>
                <p14:cNvContentPartPr/>
                <p14:nvPr/>
              </p14:nvContentPartPr>
              <p14:xfrm>
                <a:off x="6384985" y="1347865"/>
                <a:ext cx="99000" cy="152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4C9243-D6A3-401E-ADA8-DCB7693EEE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7345" y="1330225"/>
                  <a:ext cx="13464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6DDCFD-F178-41C2-BB05-A1B28CA732FF}"/>
              </a:ext>
            </a:extLst>
          </p:cNvPr>
          <p:cNvGrpSpPr/>
          <p:nvPr/>
        </p:nvGrpSpPr>
        <p:grpSpPr>
          <a:xfrm>
            <a:off x="6712225" y="1139425"/>
            <a:ext cx="540360" cy="322200"/>
            <a:chOff x="6712225" y="1139425"/>
            <a:chExt cx="54036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16848EF-1D10-4B13-AF2C-1E0492B0EC9D}"/>
                    </a:ext>
                  </a:extLst>
                </p14:cNvPr>
                <p14:cNvContentPartPr/>
                <p14:nvPr/>
              </p14:nvContentPartPr>
              <p14:xfrm>
                <a:off x="6712225" y="1146625"/>
                <a:ext cx="105480" cy="187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16848EF-1D10-4B13-AF2C-1E0492B0EC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94225" y="1128985"/>
                  <a:ext cx="141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D10F33-8302-463B-882F-67B3E1C4B515}"/>
                    </a:ext>
                  </a:extLst>
                </p14:cNvPr>
                <p14:cNvContentPartPr/>
                <p14:nvPr/>
              </p14:nvContentPartPr>
              <p14:xfrm>
                <a:off x="6955585" y="1139425"/>
                <a:ext cx="93960" cy="258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D10F33-8302-463B-882F-67B3E1C4B5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37945" y="1121785"/>
                  <a:ext cx="129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E94B5F-6051-40B7-886E-4C79FB0225F8}"/>
                    </a:ext>
                  </a:extLst>
                </p14:cNvPr>
                <p14:cNvContentPartPr/>
                <p14:nvPr/>
              </p14:nvContentPartPr>
              <p14:xfrm>
                <a:off x="6990145" y="1246345"/>
                <a:ext cx="163800" cy="10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E94B5F-6051-40B7-886E-4C79FB0225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2505" y="1228705"/>
                  <a:ext cx="199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7F4D4B3-50E0-4391-A01C-86958BA1CE9A}"/>
                    </a:ext>
                  </a:extLst>
                </p14:cNvPr>
                <p14:cNvContentPartPr/>
                <p14:nvPr/>
              </p14:nvContentPartPr>
              <p14:xfrm>
                <a:off x="7200745" y="1325545"/>
                <a:ext cx="51840" cy="136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7F4D4B3-50E0-4391-A01C-86958BA1CE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3105" y="1307545"/>
                  <a:ext cx="8748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B33402-EB4D-4FDC-AB18-356A24D4AB98}"/>
              </a:ext>
            </a:extLst>
          </p:cNvPr>
          <p:cNvGrpSpPr/>
          <p:nvPr/>
        </p:nvGrpSpPr>
        <p:grpSpPr>
          <a:xfrm>
            <a:off x="7432585" y="1021705"/>
            <a:ext cx="321120" cy="472680"/>
            <a:chOff x="7432585" y="1021705"/>
            <a:chExt cx="32112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1BF27FE-8A1F-4F6B-8107-4916FD38A58F}"/>
                    </a:ext>
                  </a:extLst>
                </p14:cNvPr>
                <p14:cNvContentPartPr/>
                <p14:nvPr/>
              </p14:nvContentPartPr>
              <p14:xfrm>
                <a:off x="7432585" y="1148785"/>
                <a:ext cx="109080" cy="234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1BF27FE-8A1F-4F6B-8107-4916FD38A5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4585" y="1131145"/>
                  <a:ext cx="144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CC15A6-CCED-4792-9B86-EB8019D95F7F}"/>
                    </a:ext>
                  </a:extLst>
                </p14:cNvPr>
                <p14:cNvContentPartPr/>
                <p14:nvPr/>
              </p14:nvContentPartPr>
              <p14:xfrm>
                <a:off x="7619785" y="1021705"/>
                <a:ext cx="133920" cy="472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CC15A6-CCED-4792-9B86-EB8019D95F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01785" y="1003705"/>
                  <a:ext cx="169560" cy="50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420D71A-40A4-4981-B19E-5B39BBE98D6B}"/>
                  </a:ext>
                </a:extLst>
              </p14:cNvPr>
              <p14:cNvContentPartPr/>
              <p14:nvPr/>
            </p14:nvContentPartPr>
            <p14:xfrm>
              <a:off x="5280865" y="1828825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420D71A-40A4-4981-B19E-5B39BBE98D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62865" y="181082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2A78A3F-F748-4B95-8523-F60D2AA60CF8}"/>
              </a:ext>
            </a:extLst>
          </p:cNvPr>
          <p:cNvGrpSpPr/>
          <p:nvPr/>
        </p:nvGrpSpPr>
        <p:grpSpPr>
          <a:xfrm>
            <a:off x="1500505" y="578545"/>
            <a:ext cx="4193280" cy="1407240"/>
            <a:chOff x="1500505" y="578545"/>
            <a:chExt cx="4193280" cy="14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A995CF5-2D08-40F2-BF17-90F2D65293A5}"/>
                    </a:ext>
                  </a:extLst>
                </p14:cNvPr>
                <p14:cNvContentPartPr/>
                <p14:nvPr/>
              </p14:nvContentPartPr>
              <p14:xfrm>
                <a:off x="1922785" y="578545"/>
                <a:ext cx="207720" cy="21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A995CF5-2D08-40F2-BF17-90F2D65293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04785" y="560545"/>
                  <a:ext cx="243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6F564F-1DCF-4772-9624-C1B75002AA36}"/>
                    </a:ext>
                  </a:extLst>
                </p14:cNvPr>
                <p14:cNvContentPartPr/>
                <p14:nvPr/>
              </p14:nvContentPartPr>
              <p14:xfrm>
                <a:off x="1500505" y="1240945"/>
                <a:ext cx="190080" cy="79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6F564F-1DCF-4772-9624-C1B75002AA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82505" y="1223305"/>
                  <a:ext cx="225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176162-6E1D-437E-BAE5-FF79E9B84BAE}"/>
                    </a:ext>
                  </a:extLst>
                </p14:cNvPr>
                <p14:cNvContentPartPr/>
                <p14:nvPr/>
              </p14:nvContentPartPr>
              <p14:xfrm>
                <a:off x="2192785" y="1861225"/>
                <a:ext cx="94320" cy="12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176162-6E1D-437E-BAE5-FF79E9B84B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74785" y="1843225"/>
                  <a:ext cx="129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3E53D6-C9D9-4483-8BFD-733153E336F9}"/>
                    </a:ext>
                  </a:extLst>
                </p14:cNvPr>
                <p14:cNvContentPartPr/>
                <p14:nvPr/>
              </p14:nvContentPartPr>
              <p14:xfrm>
                <a:off x="2205025" y="1832425"/>
                <a:ext cx="132120" cy="13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3E53D6-C9D9-4483-8BFD-733153E336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87025" y="1814785"/>
                  <a:ext cx="167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82A180-F937-4E50-9BB8-C7B04845AD84}"/>
                    </a:ext>
                  </a:extLst>
                </p14:cNvPr>
                <p14:cNvContentPartPr/>
                <p14:nvPr/>
              </p14:nvContentPartPr>
              <p14:xfrm>
                <a:off x="1948345" y="675025"/>
                <a:ext cx="3745440" cy="1080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82A180-F937-4E50-9BB8-C7B04845AD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0345" y="657025"/>
                  <a:ext cx="3781080" cy="111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909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A6578-5F65-4611-BB62-672FCAB5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33AF86-BE77-4603-8F89-D03BF9E21053}"/>
              </a:ext>
            </a:extLst>
          </p:cNvPr>
          <p:cNvGrpSpPr/>
          <p:nvPr/>
        </p:nvGrpSpPr>
        <p:grpSpPr>
          <a:xfrm>
            <a:off x="212425" y="304945"/>
            <a:ext cx="1343160" cy="504360"/>
            <a:chOff x="212425" y="304945"/>
            <a:chExt cx="134316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FEFF11-79F1-4BC8-9836-05D249ACC09E}"/>
                    </a:ext>
                  </a:extLst>
                </p14:cNvPr>
                <p14:cNvContentPartPr/>
                <p14:nvPr/>
              </p14:nvContentPartPr>
              <p14:xfrm>
                <a:off x="313585" y="304945"/>
                <a:ext cx="177840" cy="165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FEFF11-79F1-4BC8-9836-05D249ACC0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945" y="286945"/>
                  <a:ext cx="213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F53D21-5BCC-458E-B964-91D8AECA9B67}"/>
                    </a:ext>
                  </a:extLst>
                </p14:cNvPr>
                <p14:cNvContentPartPr/>
                <p14:nvPr/>
              </p14:nvContentPartPr>
              <p14:xfrm>
                <a:off x="581065" y="329065"/>
                <a:ext cx="471240" cy="151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F53D21-5BCC-458E-B964-91D8AECA9B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3425" y="311065"/>
                  <a:ext cx="506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498348-2909-46C9-A443-787A549BB038}"/>
                    </a:ext>
                  </a:extLst>
                </p14:cNvPr>
                <p14:cNvContentPartPr/>
                <p14:nvPr/>
              </p14:nvContentPartPr>
              <p14:xfrm>
                <a:off x="1117465" y="325465"/>
                <a:ext cx="132840" cy="33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498348-2909-46C9-A443-787A549BB0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9465" y="307465"/>
                  <a:ext cx="168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50B7C6-CC78-41BB-B3CA-B961A2575F76}"/>
                    </a:ext>
                  </a:extLst>
                </p14:cNvPr>
                <p14:cNvContentPartPr/>
                <p14:nvPr/>
              </p14:nvContentPartPr>
              <p14:xfrm>
                <a:off x="1327345" y="371905"/>
                <a:ext cx="197640" cy="413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50B7C6-CC78-41BB-B3CA-B961A2575F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9345" y="353905"/>
                  <a:ext cx="2332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3A759C-E180-4E35-8BC8-4AF30D55E96F}"/>
                    </a:ext>
                  </a:extLst>
                </p14:cNvPr>
                <p14:cNvContentPartPr/>
                <p14:nvPr/>
              </p14:nvContentPartPr>
              <p14:xfrm>
                <a:off x="212425" y="763225"/>
                <a:ext cx="1343160" cy="46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3A759C-E180-4E35-8BC8-4AF30D55E9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425" y="745585"/>
                  <a:ext cx="13788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5207E-66DC-4492-A67D-3FA328B6BA7F}"/>
              </a:ext>
            </a:extLst>
          </p:cNvPr>
          <p:cNvGrpSpPr/>
          <p:nvPr/>
        </p:nvGrpSpPr>
        <p:grpSpPr>
          <a:xfrm>
            <a:off x="379105" y="1165705"/>
            <a:ext cx="309240" cy="225720"/>
            <a:chOff x="379105" y="1165705"/>
            <a:chExt cx="30924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7CF39A-A149-45CC-9770-B69FFE280DB4}"/>
                    </a:ext>
                  </a:extLst>
                </p14:cNvPr>
                <p14:cNvContentPartPr/>
                <p14:nvPr/>
              </p14:nvContentPartPr>
              <p14:xfrm>
                <a:off x="379105" y="1165705"/>
                <a:ext cx="223200" cy="225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7CF39A-A149-45CC-9770-B69FFE280D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465" y="1147705"/>
                  <a:ext cx="258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744D93-D472-4A72-9D43-412B970BDCDC}"/>
                    </a:ext>
                  </a:extLst>
                </p14:cNvPr>
                <p14:cNvContentPartPr/>
                <p14:nvPr/>
              </p14:nvContentPartPr>
              <p14:xfrm>
                <a:off x="686545" y="1335985"/>
                <a:ext cx="1800" cy="2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744D93-D472-4A72-9D43-412B970BDC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8545" y="1317985"/>
                  <a:ext cx="374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795104-A657-46D1-A668-0E4C8EE87087}"/>
                  </a:ext>
                </a:extLst>
              </p14:cNvPr>
              <p14:cNvContentPartPr/>
              <p14:nvPr/>
            </p14:nvContentPartPr>
            <p14:xfrm>
              <a:off x="1162465" y="1104145"/>
              <a:ext cx="175320" cy="269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795104-A657-46D1-A668-0E4C8EE87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4825" y="1086505"/>
                <a:ext cx="210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E17091-85B7-4D25-801B-87203E7C3764}"/>
                  </a:ext>
                </a:extLst>
              </p14:cNvPr>
              <p14:cNvContentPartPr/>
              <p14:nvPr/>
            </p14:nvContentPartPr>
            <p14:xfrm>
              <a:off x="1416625" y="1123585"/>
              <a:ext cx="525960" cy="332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E17091-85B7-4D25-801B-87203E7C37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98985" y="1105945"/>
                <a:ext cx="561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1E89707-644F-49D6-BD06-A969A75D32E4}"/>
                  </a:ext>
                </a:extLst>
              </p14:cNvPr>
              <p14:cNvContentPartPr/>
              <p14:nvPr/>
            </p14:nvContentPartPr>
            <p14:xfrm>
              <a:off x="1172905" y="1509505"/>
              <a:ext cx="762120" cy="101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1E89707-644F-49D6-BD06-A969A75D32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54905" y="1491865"/>
                <a:ext cx="79776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1C1D996-3BFF-4675-BBA5-9D9C664DD3CC}"/>
              </a:ext>
            </a:extLst>
          </p:cNvPr>
          <p:cNvGrpSpPr/>
          <p:nvPr/>
        </p:nvGrpSpPr>
        <p:grpSpPr>
          <a:xfrm>
            <a:off x="2240665" y="1003345"/>
            <a:ext cx="1644480" cy="598320"/>
            <a:chOff x="2240665" y="1003345"/>
            <a:chExt cx="164448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008A07-26AB-4EF2-BCBB-D530A39F6C1F}"/>
                    </a:ext>
                  </a:extLst>
                </p14:cNvPr>
                <p14:cNvContentPartPr/>
                <p14:nvPr/>
              </p14:nvContentPartPr>
              <p14:xfrm>
                <a:off x="2240665" y="1003345"/>
                <a:ext cx="95760" cy="549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008A07-26AB-4EF2-BCBB-D530A39F6C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3025" y="985345"/>
                  <a:ext cx="1314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7CFFAE-3B2C-4083-AE63-0D779826C9F4}"/>
                    </a:ext>
                  </a:extLst>
                </p14:cNvPr>
                <p14:cNvContentPartPr/>
                <p14:nvPr/>
              </p14:nvContentPartPr>
              <p14:xfrm>
                <a:off x="2509225" y="1361545"/>
                <a:ext cx="203400" cy="14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7CFFAE-3B2C-4083-AE63-0D779826C9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1225" y="1343545"/>
                  <a:ext cx="239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BCFED1-56B4-4CBE-AD96-1F33F73FE61F}"/>
                    </a:ext>
                  </a:extLst>
                </p14:cNvPr>
                <p14:cNvContentPartPr/>
                <p14:nvPr/>
              </p14:nvContentPartPr>
              <p14:xfrm>
                <a:off x="2761945" y="1199185"/>
                <a:ext cx="196920" cy="255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BCFED1-56B4-4CBE-AD96-1F33F73FE6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44305" y="1181545"/>
                  <a:ext cx="232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9939F3-7DD5-47D5-A009-E170548D854A}"/>
                    </a:ext>
                  </a:extLst>
                </p14:cNvPr>
                <p14:cNvContentPartPr/>
                <p14:nvPr/>
              </p14:nvContentPartPr>
              <p14:xfrm>
                <a:off x="2966065" y="1324105"/>
                <a:ext cx="215640" cy="10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9939F3-7DD5-47D5-A009-E170548D85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8065" y="1306465"/>
                  <a:ext cx="251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8B429A-F6F3-4590-B68B-CD89C8E0F79C}"/>
                    </a:ext>
                  </a:extLst>
                </p14:cNvPr>
                <p14:cNvContentPartPr/>
                <p14:nvPr/>
              </p14:nvContentPartPr>
              <p14:xfrm>
                <a:off x="3298345" y="1323025"/>
                <a:ext cx="12600" cy="11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8B429A-F6F3-4590-B68B-CD89C8E0F7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80705" y="1305385"/>
                  <a:ext cx="48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13D381-2FC4-4C9E-81BA-E9D80421EB9B}"/>
                    </a:ext>
                  </a:extLst>
                </p14:cNvPr>
                <p14:cNvContentPartPr/>
                <p14:nvPr/>
              </p14:nvContentPartPr>
              <p14:xfrm>
                <a:off x="3314545" y="1259305"/>
                <a:ext cx="13320" cy="4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13D381-2FC4-4C9E-81BA-E9D80421EB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6905" y="1241305"/>
                  <a:ext cx="48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C7C291-AC75-4F4C-8B2A-B730F1CC93B4}"/>
                    </a:ext>
                  </a:extLst>
                </p14:cNvPr>
                <p14:cNvContentPartPr/>
                <p14:nvPr/>
              </p14:nvContentPartPr>
              <p14:xfrm>
                <a:off x="3363865" y="1326625"/>
                <a:ext cx="102240" cy="120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C7C291-AC75-4F4C-8B2A-B730F1CC93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6225" y="1308985"/>
                  <a:ext cx="137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BEDB6A-0E98-490D-84CD-4244DCF07342}"/>
                    </a:ext>
                  </a:extLst>
                </p14:cNvPr>
                <p14:cNvContentPartPr/>
                <p14:nvPr/>
              </p14:nvContentPartPr>
              <p14:xfrm>
                <a:off x="3501025" y="1127905"/>
                <a:ext cx="151560" cy="47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BEDB6A-0E98-490D-84CD-4244DCF073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3025" y="1110265"/>
                  <a:ext cx="1872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E00799-E145-4C78-BA85-168F0AB21F41}"/>
                    </a:ext>
                  </a:extLst>
                </p14:cNvPr>
                <p14:cNvContentPartPr/>
                <p14:nvPr/>
              </p14:nvContentPartPr>
              <p14:xfrm>
                <a:off x="3884065" y="1408705"/>
                <a:ext cx="1080" cy="155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E00799-E145-4C78-BA85-168F0AB21F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66065" y="1391065"/>
                  <a:ext cx="367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C35DA8-4D8F-44D8-963B-E3C2939E8CF0}"/>
              </a:ext>
            </a:extLst>
          </p:cNvPr>
          <p:cNvGrpSpPr/>
          <p:nvPr/>
        </p:nvGrpSpPr>
        <p:grpSpPr>
          <a:xfrm>
            <a:off x="4593265" y="1149145"/>
            <a:ext cx="556560" cy="394200"/>
            <a:chOff x="4593265" y="1149145"/>
            <a:chExt cx="55656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E9BE99-DD16-4D4E-B076-338D8A0B43DD}"/>
                    </a:ext>
                  </a:extLst>
                </p14:cNvPr>
                <p14:cNvContentPartPr/>
                <p14:nvPr/>
              </p14:nvContentPartPr>
              <p14:xfrm>
                <a:off x="4593265" y="1280545"/>
                <a:ext cx="216360" cy="261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E9BE99-DD16-4D4E-B076-338D8A0B43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5265" y="1262905"/>
                  <a:ext cx="252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21B26D-23DA-4926-BA66-42A6DA74963F}"/>
                    </a:ext>
                  </a:extLst>
                </p14:cNvPr>
                <p14:cNvContentPartPr/>
                <p14:nvPr/>
              </p14:nvContentPartPr>
              <p14:xfrm>
                <a:off x="4919425" y="1273705"/>
                <a:ext cx="14400" cy="10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21B26D-23DA-4926-BA66-42A6DA7496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1425" y="1256065"/>
                  <a:ext cx="5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6DF8C0-E5B6-4D53-B164-F3E400DDF6F5}"/>
                    </a:ext>
                  </a:extLst>
                </p14:cNvPr>
                <p14:cNvContentPartPr/>
                <p14:nvPr/>
              </p14:nvContentPartPr>
              <p14:xfrm>
                <a:off x="4984225" y="1149145"/>
                <a:ext cx="7200" cy="60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6DF8C0-E5B6-4D53-B164-F3E400DDF6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6225" y="1131505"/>
                  <a:ext cx="42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FB5FB4-7584-490F-B6D0-20B31B7B2DBF}"/>
                    </a:ext>
                  </a:extLst>
                </p14:cNvPr>
                <p14:cNvContentPartPr/>
                <p14:nvPr/>
              </p14:nvContentPartPr>
              <p14:xfrm>
                <a:off x="4994305" y="1297105"/>
                <a:ext cx="155520" cy="246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FB5FB4-7584-490F-B6D0-20B31B7B2D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76665" y="1279105"/>
                  <a:ext cx="1911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A275D1-F151-4767-9098-3D2C66122A0E}"/>
              </a:ext>
            </a:extLst>
          </p:cNvPr>
          <p:cNvGrpSpPr/>
          <p:nvPr/>
        </p:nvGrpSpPr>
        <p:grpSpPr>
          <a:xfrm>
            <a:off x="5536825" y="1109185"/>
            <a:ext cx="1454040" cy="305280"/>
            <a:chOff x="5536825" y="1109185"/>
            <a:chExt cx="14540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646CDD-6747-4392-95DE-8A4DC184A9DC}"/>
                    </a:ext>
                  </a:extLst>
                </p14:cNvPr>
                <p14:cNvContentPartPr/>
                <p14:nvPr/>
              </p14:nvContentPartPr>
              <p14:xfrm>
                <a:off x="5536825" y="1290265"/>
                <a:ext cx="7200" cy="96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646CDD-6747-4392-95DE-8A4DC184A9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18825" y="1272265"/>
                  <a:ext cx="42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FDFCAB-953E-438B-86D1-B379D06E74F3}"/>
                    </a:ext>
                  </a:extLst>
                </p14:cNvPr>
                <p14:cNvContentPartPr/>
                <p14:nvPr/>
              </p14:nvContentPartPr>
              <p14:xfrm>
                <a:off x="5623225" y="1157785"/>
                <a:ext cx="4320" cy="25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FDFCAB-953E-438B-86D1-B379D06E74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05225" y="1139785"/>
                  <a:ext cx="39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BC5592-9203-4C2E-9808-3ACE1E326083}"/>
                    </a:ext>
                  </a:extLst>
                </p14:cNvPr>
                <p14:cNvContentPartPr/>
                <p14:nvPr/>
              </p14:nvContentPartPr>
              <p14:xfrm>
                <a:off x="5651665" y="1305385"/>
                <a:ext cx="132840" cy="97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BC5592-9203-4C2E-9808-3ACE1E3260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3665" y="1287745"/>
                  <a:ext cx="168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5AB81B-734F-42AD-A0C1-3940B3273754}"/>
                    </a:ext>
                  </a:extLst>
                </p14:cNvPr>
                <p14:cNvContentPartPr/>
                <p14:nvPr/>
              </p14:nvContentPartPr>
              <p14:xfrm>
                <a:off x="5893945" y="1289905"/>
                <a:ext cx="105480" cy="11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5AB81B-734F-42AD-A0C1-3940B32737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76305" y="1272265"/>
                  <a:ext cx="141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AE9505-39FD-49C6-9726-FB1298C4470C}"/>
                    </a:ext>
                  </a:extLst>
                </p14:cNvPr>
                <p14:cNvContentPartPr/>
                <p14:nvPr/>
              </p14:nvContentPartPr>
              <p14:xfrm>
                <a:off x="6057025" y="1145545"/>
                <a:ext cx="356040" cy="26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AE9505-39FD-49C6-9726-FB1298C447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39385" y="1127905"/>
                  <a:ext cx="391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644AEC-452C-4D7A-AE45-F8EBA03757FF}"/>
                    </a:ext>
                  </a:extLst>
                </p14:cNvPr>
                <p14:cNvContentPartPr/>
                <p14:nvPr/>
              </p14:nvContentPartPr>
              <p14:xfrm>
                <a:off x="6475345" y="1145185"/>
                <a:ext cx="207000" cy="252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644AEC-452C-4D7A-AE45-F8EBA03757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57705" y="1127185"/>
                  <a:ext cx="242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4B820B-6411-4C59-A637-E383A0F2ED82}"/>
                    </a:ext>
                  </a:extLst>
                </p14:cNvPr>
                <p14:cNvContentPartPr/>
                <p14:nvPr/>
              </p14:nvContentPartPr>
              <p14:xfrm>
                <a:off x="6720505" y="1109185"/>
                <a:ext cx="270360" cy="241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4B820B-6411-4C59-A637-E383A0F2ED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2865" y="1091185"/>
                  <a:ext cx="3060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DABC14-371F-4015-A69B-944F4B0B2316}"/>
              </a:ext>
            </a:extLst>
          </p:cNvPr>
          <p:cNvGrpSpPr/>
          <p:nvPr/>
        </p:nvGrpSpPr>
        <p:grpSpPr>
          <a:xfrm>
            <a:off x="7372465" y="1238065"/>
            <a:ext cx="1176480" cy="928440"/>
            <a:chOff x="7372465" y="1238065"/>
            <a:chExt cx="1176480" cy="9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7CD326-502E-4684-91F4-29B2C93C7B45}"/>
                    </a:ext>
                  </a:extLst>
                </p14:cNvPr>
                <p14:cNvContentPartPr/>
                <p14:nvPr/>
              </p14:nvContentPartPr>
              <p14:xfrm>
                <a:off x="7504225" y="1238065"/>
                <a:ext cx="123120" cy="152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7CD326-502E-4684-91F4-29B2C93C7B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86225" y="1220065"/>
                  <a:ext cx="158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38072F-3FD0-4BD0-863A-DD3145C5F6D6}"/>
                    </a:ext>
                  </a:extLst>
                </p14:cNvPr>
                <p14:cNvContentPartPr/>
                <p14:nvPr/>
              </p14:nvContentPartPr>
              <p14:xfrm>
                <a:off x="7692505" y="1265785"/>
                <a:ext cx="66240" cy="101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38072F-3FD0-4BD0-863A-DD3145C5F6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4505" y="1248145"/>
                  <a:ext cx="101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23F1AA-4138-46F6-8E4C-7E34633A1215}"/>
                    </a:ext>
                  </a:extLst>
                </p14:cNvPr>
                <p14:cNvContentPartPr/>
                <p14:nvPr/>
              </p14:nvContentPartPr>
              <p14:xfrm>
                <a:off x="7760185" y="1280545"/>
                <a:ext cx="286200" cy="138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23F1AA-4138-46F6-8E4C-7E34633A12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2185" y="1262545"/>
                  <a:ext cx="32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1C73BD-739A-46DC-9EB8-62607E0E8C19}"/>
                    </a:ext>
                  </a:extLst>
                </p14:cNvPr>
                <p14:cNvContentPartPr/>
                <p14:nvPr/>
              </p14:nvContentPartPr>
              <p14:xfrm>
                <a:off x="8103265" y="1342465"/>
                <a:ext cx="136800" cy="264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1C73BD-739A-46DC-9EB8-62607E0E8C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85265" y="1324465"/>
                  <a:ext cx="172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DF20D2-A48C-4F11-BC0D-D17E2162FECD}"/>
                    </a:ext>
                  </a:extLst>
                </p14:cNvPr>
                <p14:cNvContentPartPr/>
                <p14:nvPr/>
              </p14:nvContentPartPr>
              <p14:xfrm>
                <a:off x="8290465" y="1380265"/>
                <a:ext cx="258480" cy="364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DF20D2-A48C-4F11-BC0D-D17E2162FE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72465" y="1362265"/>
                  <a:ext cx="294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1B9990-54DC-42B2-A672-49121CF2E803}"/>
                    </a:ext>
                  </a:extLst>
                </p14:cNvPr>
                <p14:cNvContentPartPr/>
                <p14:nvPr/>
              </p14:nvContentPartPr>
              <p14:xfrm>
                <a:off x="7480465" y="1570345"/>
                <a:ext cx="832320" cy="162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1B9990-54DC-42B2-A672-49121CF2E8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62825" y="1552705"/>
                  <a:ext cx="867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518FB7-FA88-4531-84DC-DC3A924173CA}"/>
                    </a:ext>
                  </a:extLst>
                </p14:cNvPr>
                <p14:cNvContentPartPr/>
                <p14:nvPr/>
              </p14:nvContentPartPr>
              <p14:xfrm>
                <a:off x="7372465" y="1800025"/>
                <a:ext cx="230040" cy="322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518FB7-FA88-4531-84DC-DC3A924173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4465" y="1782385"/>
                  <a:ext cx="265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8BEEF4-2FB4-40EF-AD13-BE0F1C20523F}"/>
                    </a:ext>
                  </a:extLst>
                </p14:cNvPr>
                <p14:cNvContentPartPr/>
                <p14:nvPr/>
              </p14:nvContentPartPr>
              <p14:xfrm>
                <a:off x="7633105" y="1845745"/>
                <a:ext cx="94320" cy="130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8BEEF4-2FB4-40EF-AD13-BE0F1C2052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15465" y="1828105"/>
                  <a:ext cx="129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2542E3-3EB8-4D49-BC08-8057914DBE15}"/>
                    </a:ext>
                  </a:extLst>
                </p14:cNvPr>
                <p14:cNvContentPartPr/>
                <p14:nvPr/>
              </p14:nvContentPartPr>
              <p14:xfrm>
                <a:off x="7783225" y="1880305"/>
                <a:ext cx="236880" cy="126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2542E3-3EB8-4D49-BC08-8057914DBE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65225" y="1862665"/>
                  <a:ext cx="272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D7882B-0CC6-48AE-91D7-99F35DA95CA2}"/>
                    </a:ext>
                  </a:extLst>
                </p14:cNvPr>
                <p14:cNvContentPartPr/>
                <p14:nvPr/>
              </p14:nvContentPartPr>
              <p14:xfrm>
                <a:off x="7959265" y="1788145"/>
                <a:ext cx="156600" cy="24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D7882B-0CC6-48AE-91D7-99F35DA95C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41625" y="1770145"/>
                  <a:ext cx="192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5BD49F-29C3-463A-93ED-1173DA335AD8}"/>
                    </a:ext>
                  </a:extLst>
                </p14:cNvPr>
                <p14:cNvContentPartPr/>
                <p14:nvPr/>
              </p14:nvContentPartPr>
              <p14:xfrm>
                <a:off x="8158705" y="1937545"/>
                <a:ext cx="87480" cy="16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5BD49F-29C3-463A-93ED-1173DA335AD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40705" y="1919905"/>
                  <a:ext cx="123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8E3F7D-D847-4C22-818D-E1437DD491F8}"/>
                    </a:ext>
                  </a:extLst>
                </p14:cNvPr>
                <p14:cNvContentPartPr/>
                <p14:nvPr/>
              </p14:nvContentPartPr>
              <p14:xfrm>
                <a:off x="8301265" y="1968505"/>
                <a:ext cx="95040" cy="198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8E3F7D-D847-4C22-818D-E1437DD491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83265" y="1950865"/>
                  <a:ext cx="1306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AF8EDBC-8F84-4D09-B4DE-E2B5E8A74961}"/>
              </a:ext>
            </a:extLst>
          </p:cNvPr>
          <p:cNvGrpSpPr/>
          <p:nvPr/>
        </p:nvGrpSpPr>
        <p:grpSpPr>
          <a:xfrm>
            <a:off x="428065" y="2327785"/>
            <a:ext cx="315720" cy="312840"/>
            <a:chOff x="428065" y="2327785"/>
            <a:chExt cx="31572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2116E2-A34D-480A-BC00-75E7A5FA1462}"/>
                    </a:ext>
                  </a:extLst>
                </p14:cNvPr>
                <p14:cNvContentPartPr/>
                <p14:nvPr/>
              </p14:nvContentPartPr>
              <p14:xfrm>
                <a:off x="428065" y="2327785"/>
                <a:ext cx="240840" cy="291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2116E2-A34D-480A-BC00-75E7A5FA14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0065" y="2310145"/>
                  <a:ext cx="276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930EFE-EE46-4A7E-B26B-DCFA67818D7B}"/>
                    </a:ext>
                  </a:extLst>
                </p14:cNvPr>
                <p14:cNvContentPartPr/>
                <p14:nvPr/>
              </p14:nvContentPartPr>
              <p14:xfrm>
                <a:off x="743425" y="2640265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930EFE-EE46-4A7E-B26B-DCFA67818D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5425" y="2622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A66148-442B-4FB1-BA6F-EC6E5A5C1668}"/>
              </a:ext>
            </a:extLst>
          </p:cNvPr>
          <p:cNvGrpSpPr/>
          <p:nvPr/>
        </p:nvGrpSpPr>
        <p:grpSpPr>
          <a:xfrm>
            <a:off x="1549105" y="2250745"/>
            <a:ext cx="1125000" cy="523440"/>
            <a:chOff x="1549105" y="2250745"/>
            <a:chExt cx="112500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A4593B8-4ED0-43B2-ABF5-C5255C026BE4}"/>
                    </a:ext>
                  </a:extLst>
                </p14:cNvPr>
                <p14:cNvContentPartPr/>
                <p14:nvPr/>
              </p14:nvContentPartPr>
              <p14:xfrm>
                <a:off x="1549105" y="2392225"/>
                <a:ext cx="42840" cy="190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A4593B8-4ED0-43B2-ABF5-C5255C026B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31105" y="2374585"/>
                  <a:ext cx="78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1C73F94-AFA8-44BB-A58A-F192FE13E5A0}"/>
                    </a:ext>
                  </a:extLst>
                </p14:cNvPr>
                <p14:cNvContentPartPr/>
                <p14:nvPr/>
              </p14:nvContentPartPr>
              <p14:xfrm>
                <a:off x="1593025" y="2250745"/>
                <a:ext cx="9000" cy="40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1C73F94-AFA8-44BB-A58A-F192FE13E5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5025" y="2232745"/>
                  <a:ext cx="44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89BCBC-309D-4EA0-BD45-7E449782DF55}"/>
                    </a:ext>
                  </a:extLst>
                </p14:cNvPr>
                <p14:cNvContentPartPr/>
                <p14:nvPr/>
              </p14:nvContentPartPr>
              <p14:xfrm>
                <a:off x="1673305" y="2441905"/>
                <a:ext cx="177480" cy="110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89BCBC-309D-4EA0-BD45-7E449782DF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55305" y="2424265"/>
                  <a:ext cx="213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56189A-FBE5-484A-8191-522037624000}"/>
                    </a:ext>
                  </a:extLst>
                </p14:cNvPr>
                <p14:cNvContentPartPr/>
                <p14:nvPr/>
              </p14:nvContentPartPr>
              <p14:xfrm>
                <a:off x="1928545" y="2477185"/>
                <a:ext cx="137520" cy="297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56189A-FBE5-484A-8191-5220376240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0545" y="2459185"/>
                  <a:ext cx="173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A3E414-E2B4-458E-BAE0-A887E08E3853}"/>
                    </a:ext>
                  </a:extLst>
                </p14:cNvPr>
                <p14:cNvContentPartPr/>
                <p14:nvPr/>
              </p14:nvContentPartPr>
              <p14:xfrm>
                <a:off x="2153545" y="2452345"/>
                <a:ext cx="95400" cy="138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A3E414-E2B4-458E-BAE0-A887E08E38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5905" y="2434705"/>
                  <a:ext cx="131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ACB337-B2F4-490E-BDD2-E9B072151C66}"/>
                    </a:ext>
                  </a:extLst>
                </p14:cNvPr>
                <p14:cNvContentPartPr/>
                <p14:nvPr/>
              </p14:nvContentPartPr>
              <p14:xfrm>
                <a:off x="2274505" y="2426065"/>
                <a:ext cx="191520" cy="122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ACB337-B2F4-490E-BDD2-E9B072151C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56505" y="2408065"/>
                  <a:ext cx="227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76AAEA-0D54-4210-8DC7-C546E971CEB0}"/>
                    </a:ext>
                  </a:extLst>
                </p14:cNvPr>
                <p14:cNvContentPartPr/>
                <p14:nvPr/>
              </p14:nvContentPartPr>
              <p14:xfrm>
                <a:off x="2581585" y="2263345"/>
                <a:ext cx="18000" cy="282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76AAEA-0D54-4210-8DC7-C546E971CE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63945" y="2245705"/>
                  <a:ext cx="53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EABFB5-4020-45C5-9F55-4BA70B4FA014}"/>
                    </a:ext>
                  </a:extLst>
                </p14:cNvPr>
                <p14:cNvContentPartPr/>
                <p14:nvPr/>
              </p14:nvContentPartPr>
              <p14:xfrm>
                <a:off x="2480425" y="2363785"/>
                <a:ext cx="193680" cy="45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EABFB5-4020-45C5-9F55-4BA70B4FA0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2785" y="2345785"/>
                  <a:ext cx="2293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56E8DC-D347-4EB3-816D-5C20F66B43D0}"/>
              </a:ext>
            </a:extLst>
          </p:cNvPr>
          <p:cNvGrpSpPr/>
          <p:nvPr/>
        </p:nvGrpSpPr>
        <p:grpSpPr>
          <a:xfrm>
            <a:off x="3182785" y="2419585"/>
            <a:ext cx="1164240" cy="460440"/>
            <a:chOff x="3182785" y="2419585"/>
            <a:chExt cx="116424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2F7C35F-BCF0-4B93-9B5C-10B7515975EF}"/>
                    </a:ext>
                  </a:extLst>
                </p14:cNvPr>
                <p14:cNvContentPartPr/>
                <p14:nvPr/>
              </p14:nvContentPartPr>
              <p14:xfrm>
                <a:off x="3182785" y="2419585"/>
                <a:ext cx="136800" cy="107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F7C35F-BCF0-4B93-9B5C-10B7515975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65145" y="2401945"/>
                  <a:ext cx="17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0360AE-7E7E-4F00-A610-32EEBB9274E9}"/>
                    </a:ext>
                  </a:extLst>
                </p14:cNvPr>
                <p14:cNvContentPartPr/>
                <p14:nvPr/>
              </p14:nvContentPartPr>
              <p14:xfrm>
                <a:off x="3388345" y="2423905"/>
                <a:ext cx="423000" cy="122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0360AE-7E7E-4F00-A610-32EEBB9274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70345" y="2405905"/>
                  <a:ext cx="458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4A886D-6238-4282-AAEE-7B88C8AC1B49}"/>
                    </a:ext>
                  </a:extLst>
                </p14:cNvPr>
                <p14:cNvContentPartPr/>
                <p14:nvPr/>
              </p14:nvContentPartPr>
              <p14:xfrm>
                <a:off x="3881545" y="2454865"/>
                <a:ext cx="78120" cy="281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4A886D-6238-4282-AAEE-7B88C8AC1B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63905" y="2437225"/>
                  <a:ext cx="113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1D1413-00E6-45DA-85FB-616C9EA14ED9}"/>
                    </a:ext>
                  </a:extLst>
                </p14:cNvPr>
                <p14:cNvContentPartPr/>
                <p14:nvPr/>
              </p14:nvContentPartPr>
              <p14:xfrm>
                <a:off x="4019065" y="2471425"/>
                <a:ext cx="327960" cy="408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1D1413-00E6-45DA-85FB-616C9EA14E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01065" y="2453785"/>
                  <a:ext cx="36360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4722625-EDD3-4535-8E03-87C7E288E51F}"/>
              </a:ext>
            </a:extLst>
          </p:cNvPr>
          <p:cNvGrpSpPr/>
          <p:nvPr/>
        </p:nvGrpSpPr>
        <p:grpSpPr>
          <a:xfrm>
            <a:off x="3878665" y="1956265"/>
            <a:ext cx="180720" cy="270000"/>
            <a:chOff x="3878665" y="1956265"/>
            <a:chExt cx="18072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BDA75C6-9336-4ED6-BDB8-C3D47B603FC5}"/>
                    </a:ext>
                  </a:extLst>
                </p14:cNvPr>
                <p14:cNvContentPartPr/>
                <p14:nvPr/>
              </p14:nvContentPartPr>
              <p14:xfrm>
                <a:off x="3940585" y="1956265"/>
                <a:ext cx="105840" cy="243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BDA75C6-9336-4ED6-BDB8-C3D47B603F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22945" y="1938625"/>
                  <a:ext cx="141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EF55CD-E32D-4C89-A636-D0ED47D7B199}"/>
                    </a:ext>
                  </a:extLst>
                </p14:cNvPr>
                <p14:cNvContentPartPr/>
                <p14:nvPr/>
              </p14:nvContentPartPr>
              <p14:xfrm>
                <a:off x="3878665" y="2092705"/>
                <a:ext cx="180720" cy="133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EF55CD-E32D-4C89-A636-D0ED47D7B1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60665" y="2074705"/>
                  <a:ext cx="2163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41596E-38C6-4299-B8CD-26D3735D991F}"/>
              </a:ext>
            </a:extLst>
          </p:cNvPr>
          <p:cNvGrpSpPr/>
          <p:nvPr/>
        </p:nvGrpSpPr>
        <p:grpSpPr>
          <a:xfrm>
            <a:off x="1687345" y="3006745"/>
            <a:ext cx="1679760" cy="381960"/>
            <a:chOff x="1687345" y="3006745"/>
            <a:chExt cx="167976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9F5901-128E-4FC3-97E4-58EBC4F80704}"/>
                    </a:ext>
                  </a:extLst>
                </p14:cNvPr>
                <p14:cNvContentPartPr/>
                <p14:nvPr/>
              </p14:nvContentPartPr>
              <p14:xfrm>
                <a:off x="1687345" y="3006745"/>
                <a:ext cx="109080" cy="144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9F5901-128E-4FC3-97E4-58EBC4F807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69705" y="2989105"/>
                  <a:ext cx="144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00CF6CB-57A5-4750-98C6-2F63F53A0365}"/>
                    </a:ext>
                  </a:extLst>
                </p14:cNvPr>
                <p14:cNvContentPartPr/>
                <p14:nvPr/>
              </p14:nvContentPartPr>
              <p14:xfrm>
                <a:off x="1842145" y="3014305"/>
                <a:ext cx="377280" cy="101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00CF6CB-57A5-4750-98C6-2F63F53A036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24505" y="2996665"/>
                  <a:ext cx="412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7778EA-2A54-412A-9C65-EDCAF4D9F60A}"/>
                    </a:ext>
                  </a:extLst>
                </p14:cNvPr>
                <p14:cNvContentPartPr/>
                <p14:nvPr/>
              </p14:nvContentPartPr>
              <p14:xfrm>
                <a:off x="2255425" y="3015745"/>
                <a:ext cx="100800" cy="243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7778EA-2A54-412A-9C65-EDCAF4D9F60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37785" y="2998105"/>
                  <a:ext cx="136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103D89-583B-44AC-B412-9E0D0CB9D9A9}"/>
                    </a:ext>
                  </a:extLst>
                </p14:cNvPr>
                <p14:cNvContentPartPr/>
                <p14:nvPr/>
              </p14:nvContentPartPr>
              <p14:xfrm>
                <a:off x="2431105" y="3053185"/>
                <a:ext cx="237600" cy="335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103D89-583B-44AC-B412-9E0D0CB9D9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13465" y="3035545"/>
                  <a:ext cx="273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2027D2-9DC5-4E9D-8E3A-416F89443F97}"/>
                    </a:ext>
                  </a:extLst>
                </p14:cNvPr>
                <p14:cNvContentPartPr/>
                <p14:nvPr/>
              </p14:nvContentPartPr>
              <p14:xfrm>
                <a:off x="2801185" y="3086305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2027D2-9DC5-4E9D-8E3A-416F89443F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83545" y="3068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18FB17-89F3-40B4-9FE3-9671DA5CCF82}"/>
                    </a:ext>
                  </a:extLst>
                </p14:cNvPr>
                <p14:cNvContentPartPr/>
                <p14:nvPr/>
              </p14:nvContentPartPr>
              <p14:xfrm>
                <a:off x="2986585" y="3010345"/>
                <a:ext cx="380520" cy="138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18FB17-89F3-40B4-9FE3-9671DA5CCF8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68585" y="2992705"/>
                  <a:ext cx="4161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7717EE-468D-4DAD-8A94-E91809B75A7D}"/>
              </a:ext>
            </a:extLst>
          </p:cNvPr>
          <p:cNvGrpSpPr/>
          <p:nvPr/>
        </p:nvGrpSpPr>
        <p:grpSpPr>
          <a:xfrm>
            <a:off x="3449185" y="2896945"/>
            <a:ext cx="1523880" cy="522720"/>
            <a:chOff x="3449185" y="2896945"/>
            <a:chExt cx="152388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88DC40-51AB-4FCF-9889-5721BF708233}"/>
                    </a:ext>
                  </a:extLst>
                </p14:cNvPr>
                <p14:cNvContentPartPr/>
                <p14:nvPr/>
              </p14:nvContentPartPr>
              <p14:xfrm>
                <a:off x="3449185" y="3033025"/>
                <a:ext cx="102600" cy="115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C88DC40-51AB-4FCF-9889-5721BF70823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31545" y="3015025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B69AB9F-7B90-4172-AB93-98709ECA63A0}"/>
                    </a:ext>
                  </a:extLst>
                </p14:cNvPr>
                <p14:cNvContentPartPr/>
                <p14:nvPr/>
              </p14:nvContentPartPr>
              <p14:xfrm>
                <a:off x="3611905" y="3043105"/>
                <a:ext cx="464040" cy="376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B69AB9F-7B90-4172-AB93-98709ECA63A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594265" y="3025105"/>
                  <a:ext cx="4996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56DC47-42C7-4329-B685-1FD33810E7A2}"/>
                    </a:ext>
                  </a:extLst>
                </p14:cNvPr>
                <p14:cNvContentPartPr/>
                <p14:nvPr/>
              </p14:nvContentPartPr>
              <p14:xfrm>
                <a:off x="4214185" y="2934385"/>
                <a:ext cx="82080" cy="33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56DC47-42C7-4329-B685-1FD33810E7A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96185" y="2916745"/>
                  <a:ext cx="117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F73B56C-094F-42BD-A4B0-5AF0130BAE16}"/>
                    </a:ext>
                  </a:extLst>
                </p14:cNvPr>
                <p14:cNvContentPartPr/>
                <p14:nvPr/>
              </p14:nvContentPartPr>
              <p14:xfrm>
                <a:off x="4376905" y="3142825"/>
                <a:ext cx="48240" cy="2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F73B56C-094F-42BD-A4B0-5AF0130BAE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59265" y="3125185"/>
                  <a:ext cx="83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16ED8C-D399-4C26-A0BC-B55572D59F4F}"/>
                    </a:ext>
                  </a:extLst>
                </p14:cNvPr>
                <p14:cNvContentPartPr/>
                <p14:nvPr/>
              </p14:nvContentPartPr>
              <p14:xfrm>
                <a:off x="4533145" y="3162265"/>
                <a:ext cx="153720" cy="9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16ED8C-D399-4C26-A0BC-B55572D59F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15145" y="3144625"/>
                  <a:ext cx="189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F58377-5BC5-4DC6-8014-E8390FBBC66A}"/>
                    </a:ext>
                  </a:extLst>
                </p14:cNvPr>
                <p14:cNvContentPartPr/>
                <p14:nvPr/>
              </p14:nvContentPartPr>
              <p14:xfrm>
                <a:off x="4834105" y="2896945"/>
                <a:ext cx="138960" cy="474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F58377-5BC5-4DC6-8014-E8390FBBC66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16465" y="2878945"/>
                  <a:ext cx="1746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733E5A3-2D47-4A27-8087-15D35DBAF07E}"/>
              </a:ext>
            </a:extLst>
          </p:cNvPr>
          <p:cNvGrpSpPr/>
          <p:nvPr/>
        </p:nvGrpSpPr>
        <p:grpSpPr>
          <a:xfrm>
            <a:off x="1065985" y="2481145"/>
            <a:ext cx="142920" cy="159120"/>
            <a:chOff x="1065985" y="2481145"/>
            <a:chExt cx="14292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0B166A-0AA7-4C8E-BBCA-EEAD211919DA}"/>
                    </a:ext>
                  </a:extLst>
                </p14:cNvPr>
                <p14:cNvContentPartPr/>
                <p14:nvPr/>
              </p14:nvContentPartPr>
              <p14:xfrm>
                <a:off x="1120705" y="2481145"/>
                <a:ext cx="22680" cy="159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0B166A-0AA7-4C8E-BBCA-EEAD211919D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3065" y="2463145"/>
                  <a:ext cx="58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66AE3E4-6086-4610-9445-A7CE8C6C9EA2}"/>
                    </a:ext>
                  </a:extLst>
                </p14:cNvPr>
                <p14:cNvContentPartPr/>
                <p14:nvPr/>
              </p14:nvContentPartPr>
              <p14:xfrm>
                <a:off x="1065985" y="2581225"/>
                <a:ext cx="142920" cy="19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66AE3E4-6086-4610-9445-A7CE8C6C9EA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8345" y="2563585"/>
                  <a:ext cx="1785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E93BEBF-76B4-42D6-8487-2AED80B3ABDD}"/>
              </a:ext>
            </a:extLst>
          </p:cNvPr>
          <p:cNvGrpSpPr/>
          <p:nvPr/>
        </p:nvGrpSpPr>
        <p:grpSpPr>
          <a:xfrm>
            <a:off x="1670785" y="3456025"/>
            <a:ext cx="1077840" cy="327960"/>
            <a:chOff x="1670785" y="3456025"/>
            <a:chExt cx="107784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D7C6B9-DF32-425A-A8B2-5F5B05DFE9EF}"/>
                    </a:ext>
                  </a:extLst>
                </p14:cNvPr>
                <p14:cNvContentPartPr/>
                <p14:nvPr/>
              </p14:nvContentPartPr>
              <p14:xfrm>
                <a:off x="1692385" y="3550705"/>
                <a:ext cx="36000" cy="153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D7C6B9-DF32-425A-A8B2-5F5B05DFE9E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74385" y="3533065"/>
                  <a:ext cx="71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2729FD-7868-47C0-90D0-6F1567C6BB87}"/>
                    </a:ext>
                  </a:extLst>
                </p14:cNvPr>
                <p14:cNvContentPartPr/>
                <p14:nvPr/>
              </p14:nvContentPartPr>
              <p14:xfrm>
                <a:off x="1670785" y="3456025"/>
                <a:ext cx="20520" cy="33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2729FD-7868-47C0-90D0-6F1567C6BB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52785" y="3438025"/>
                  <a:ext cx="56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12FDD-3BAA-40EC-87D3-A9E738D52302}"/>
                    </a:ext>
                  </a:extLst>
                </p14:cNvPr>
                <p14:cNvContentPartPr/>
                <p14:nvPr/>
              </p14:nvContentPartPr>
              <p14:xfrm>
                <a:off x="1797505" y="3589585"/>
                <a:ext cx="185400" cy="99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12FDD-3BAA-40EC-87D3-A9E738D5230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79865" y="3571585"/>
                  <a:ext cx="221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8C1FB9-FCC5-425C-B677-DB2B21648233}"/>
                    </a:ext>
                  </a:extLst>
                </p14:cNvPr>
                <p14:cNvContentPartPr/>
                <p14:nvPr/>
              </p14:nvContentPartPr>
              <p14:xfrm>
                <a:off x="2044105" y="3587785"/>
                <a:ext cx="169920" cy="19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8C1FB9-FCC5-425C-B677-DB2B2164823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26465" y="3569785"/>
                  <a:ext cx="205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6BE383-2BC4-4E17-9A54-037ABFCF8A8F}"/>
                    </a:ext>
                  </a:extLst>
                </p14:cNvPr>
                <p14:cNvContentPartPr/>
                <p14:nvPr/>
              </p14:nvContentPartPr>
              <p14:xfrm>
                <a:off x="2238865" y="3573385"/>
                <a:ext cx="100080" cy="122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6BE383-2BC4-4E17-9A54-037ABFCF8A8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21225" y="3555385"/>
                  <a:ext cx="135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A2591D-E209-4A52-B930-4E1A7C421B8B}"/>
                    </a:ext>
                  </a:extLst>
                </p14:cNvPr>
                <p14:cNvContentPartPr/>
                <p14:nvPr/>
              </p14:nvContentPartPr>
              <p14:xfrm>
                <a:off x="2404825" y="3575905"/>
                <a:ext cx="104400" cy="108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A2591D-E209-4A52-B930-4E1A7C421B8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86825" y="3557905"/>
                  <a:ext cx="140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666322-01D3-45D7-B593-11DF9736E78A}"/>
                    </a:ext>
                  </a:extLst>
                </p14:cNvPr>
                <p14:cNvContentPartPr/>
                <p14:nvPr/>
              </p14:nvContentPartPr>
              <p14:xfrm>
                <a:off x="2671585" y="3461425"/>
                <a:ext cx="17280" cy="230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666322-01D3-45D7-B593-11DF9736E78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53585" y="3443785"/>
                  <a:ext cx="52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B7E009-8498-4742-B46C-B4F1DD98D6A8}"/>
                    </a:ext>
                  </a:extLst>
                </p14:cNvPr>
                <p14:cNvContentPartPr/>
                <p14:nvPr/>
              </p14:nvContentPartPr>
              <p14:xfrm>
                <a:off x="2636305" y="3524785"/>
                <a:ext cx="112320" cy="15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B7E009-8498-4742-B46C-B4F1DD98D6A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618665" y="3506785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3037F7B-F732-4E7E-BD3F-B5622A6CEAE1}"/>
              </a:ext>
            </a:extLst>
          </p:cNvPr>
          <p:cNvGrpSpPr/>
          <p:nvPr/>
        </p:nvGrpSpPr>
        <p:grpSpPr>
          <a:xfrm>
            <a:off x="3087025" y="3571945"/>
            <a:ext cx="1076760" cy="482760"/>
            <a:chOff x="3087025" y="3571945"/>
            <a:chExt cx="107676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D0CCDF7-CDC4-459F-9A55-E8B4111FB3C1}"/>
                    </a:ext>
                  </a:extLst>
                </p14:cNvPr>
                <p14:cNvContentPartPr/>
                <p14:nvPr/>
              </p14:nvContentPartPr>
              <p14:xfrm>
                <a:off x="3087025" y="3582745"/>
                <a:ext cx="183960" cy="11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D0CCDF7-CDC4-459F-9A55-E8B4111FB3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69025" y="3564745"/>
                  <a:ext cx="219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906C7E-261C-468D-9653-064BDF7B148F}"/>
                    </a:ext>
                  </a:extLst>
                </p14:cNvPr>
                <p14:cNvContentPartPr/>
                <p14:nvPr/>
              </p14:nvContentPartPr>
              <p14:xfrm>
                <a:off x="3339025" y="3571945"/>
                <a:ext cx="77400" cy="112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906C7E-261C-468D-9653-064BDF7B148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21025" y="3554305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C440FF-F0DF-4230-82B4-44A6FDAB9912}"/>
                    </a:ext>
                  </a:extLst>
                </p14:cNvPr>
                <p14:cNvContentPartPr/>
                <p14:nvPr/>
              </p14:nvContentPartPr>
              <p14:xfrm>
                <a:off x="3423985" y="3595705"/>
                <a:ext cx="289080" cy="106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C440FF-F0DF-4230-82B4-44A6FDAB99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05985" y="3578065"/>
                  <a:ext cx="324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EBB01E1-356D-402A-9B92-E2B4D5D66AE0}"/>
                    </a:ext>
                  </a:extLst>
                </p14:cNvPr>
                <p14:cNvContentPartPr/>
                <p14:nvPr/>
              </p14:nvContentPartPr>
              <p14:xfrm>
                <a:off x="3782185" y="3585985"/>
                <a:ext cx="100440" cy="333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EBB01E1-356D-402A-9B92-E2B4D5D66A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64185" y="3567985"/>
                  <a:ext cx="136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F2FFF0-79B9-4259-8710-88CEAED3EC1A}"/>
                    </a:ext>
                  </a:extLst>
                </p14:cNvPr>
                <p14:cNvContentPartPr/>
                <p14:nvPr/>
              </p14:nvContentPartPr>
              <p14:xfrm>
                <a:off x="3928345" y="3638185"/>
                <a:ext cx="235440" cy="416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F2FFF0-79B9-4259-8710-88CEAED3EC1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10705" y="3620185"/>
                  <a:ext cx="271080" cy="45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75B8EB1-6032-412F-9F58-6CF01B0C0A4A}"/>
              </a:ext>
            </a:extLst>
          </p:cNvPr>
          <p:cNvGrpSpPr/>
          <p:nvPr/>
        </p:nvGrpSpPr>
        <p:grpSpPr>
          <a:xfrm>
            <a:off x="4556905" y="3538105"/>
            <a:ext cx="377640" cy="148680"/>
            <a:chOff x="4556905" y="3538105"/>
            <a:chExt cx="37764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3AA94D8-EEA4-45DF-948A-F424AFF83B3A}"/>
                    </a:ext>
                  </a:extLst>
                </p14:cNvPr>
                <p14:cNvContentPartPr/>
                <p14:nvPr/>
              </p14:nvContentPartPr>
              <p14:xfrm>
                <a:off x="4556905" y="3556825"/>
                <a:ext cx="185040" cy="124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3AA94D8-EEA4-45DF-948A-F424AFF83B3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39265" y="3539185"/>
                  <a:ext cx="220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E4D4F35-FDBB-42EE-B9ED-6D918C5A02E8}"/>
                    </a:ext>
                  </a:extLst>
                </p14:cNvPr>
                <p14:cNvContentPartPr/>
                <p14:nvPr/>
              </p14:nvContentPartPr>
              <p14:xfrm>
                <a:off x="4893505" y="3538105"/>
                <a:ext cx="41040" cy="148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E4D4F35-FDBB-42EE-B9ED-6D918C5A02E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75505" y="3520105"/>
                  <a:ext cx="766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6D79111-12BB-4EAD-A105-818D7457083C}"/>
              </a:ext>
            </a:extLst>
          </p:cNvPr>
          <p:cNvGrpSpPr/>
          <p:nvPr/>
        </p:nvGrpSpPr>
        <p:grpSpPr>
          <a:xfrm>
            <a:off x="5538625" y="3549265"/>
            <a:ext cx="352800" cy="326880"/>
            <a:chOff x="5538625" y="3549265"/>
            <a:chExt cx="35280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91F68FD-FD5C-461A-A698-3FE7DA061EA9}"/>
                    </a:ext>
                  </a:extLst>
                </p14:cNvPr>
                <p14:cNvContentPartPr/>
                <p14:nvPr/>
              </p14:nvContentPartPr>
              <p14:xfrm>
                <a:off x="5720425" y="3549265"/>
                <a:ext cx="171000" cy="326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91F68FD-FD5C-461A-A698-3FE7DA061EA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02425" y="3531625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F9613A8-5658-49AF-8017-F6167EEBC28C}"/>
                    </a:ext>
                  </a:extLst>
                </p14:cNvPr>
                <p14:cNvContentPartPr/>
                <p14:nvPr/>
              </p14:nvContentPartPr>
              <p14:xfrm>
                <a:off x="5538625" y="3609385"/>
                <a:ext cx="95760" cy="101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F9613A8-5658-49AF-8017-F6167EEBC28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20985" y="3591745"/>
                  <a:ext cx="1314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4637ACE-2534-4F5C-9599-EE8A9A7F4900}"/>
              </a:ext>
            </a:extLst>
          </p:cNvPr>
          <p:cNvGrpSpPr/>
          <p:nvPr/>
        </p:nvGrpSpPr>
        <p:grpSpPr>
          <a:xfrm>
            <a:off x="5883145" y="3248665"/>
            <a:ext cx="251640" cy="162720"/>
            <a:chOff x="5883145" y="3248665"/>
            <a:chExt cx="25164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CD2594-F806-4AFB-A46F-F97093122013}"/>
                    </a:ext>
                  </a:extLst>
                </p14:cNvPr>
                <p14:cNvContentPartPr/>
                <p14:nvPr/>
              </p14:nvContentPartPr>
              <p14:xfrm>
                <a:off x="5905465" y="3248665"/>
                <a:ext cx="229320" cy="143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CD2594-F806-4AFB-A46F-F9709312201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87465" y="3231025"/>
                  <a:ext cx="264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A035ED-B7C3-400B-A610-43FD343FC0C3}"/>
                    </a:ext>
                  </a:extLst>
                </p14:cNvPr>
                <p14:cNvContentPartPr/>
                <p14:nvPr/>
              </p14:nvContentPartPr>
              <p14:xfrm>
                <a:off x="5883145" y="3294745"/>
                <a:ext cx="126000" cy="116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A035ED-B7C3-400B-A610-43FD343FC0C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865505" y="3277105"/>
                  <a:ext cx="1616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8F9015E-A364-4D63-BF21-8ECDBC065780}"/>
              </a:ext>
            </a:extLst>
          </p:cNvPr>
          <p:cNvGrpSpPr/>
          <p:nvPr/>
        </p:nvGrpSpPr>
        <p:grpSpPr>
          <a:xfrm>
            <a:off x="1055905" y="4447825"/>
            <a:ext cx="126720" cy="180720"/>
            <a:chOff x="1055905" y="4447825"/>
            <a:chExt cx="1267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E8B9893-3A60-452F-B808-7C47CC1225C0}"/>
                    </a:ext>
                  </a:extLst>
                </p14:cNvPr>
                <p14:cNvContentPartPr/>
                <p14:nvPr/>
              </p14:nvContentPartPr>
              <p14:xfrm>
                <a:off x="1087585" y="4447825"/>
                <a:ext cx="25200" cy="180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E8B9893-3A60-452F-B808-7C47CC1225C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945" y="4429825"/>
                  <a:ext cx="60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1E0066D-62FD-492F-A340-451235F5E79E}"/>
                    </a:ext>
                  </a:extLst>
                </p14:cNvPr>
                <p14:cNvContentPartPr/>
                <p14:nvPr/>
              </p14:nvContentPartPr>
              <p14:xfrm>
                <a:off x="1055905" y="4526305"/>
                <a:ext cx="126720" cy="61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1E0066D-62FD-492F-A340-451235F5E79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38265" y="4508665"/>
                  <a:ext cx="16236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E5C51C3-1828-471F-8425-1F2795F3BAB6}"/>
              </a:ext>
            </a:extLst>
          </p:cNvPr>
          <p:cNvGrpSpPr/>
          <p:nvPr/>
        </p:nvGrpSpPr>
        <p:grpSpPr>
          <a:xfrm>
            <a:off x="586465" y="3578065"/>
            <a:ext cx="587520" cy="186480"/>
            <a:chOff x="586465" y="3578065"/>
            <a:chExt cx="587520" cy="1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E4B2E00-1E0C-4683-864B-FC260C11C9D1}"/>
                    </a:ext>
                  </a:extLst>
                </p14:cNvPr>
                <p14:cNvContentPartPr/>
                <p14:nvPr/>
              </p14:nvContentPartPr>
              <p14:xfrm>
                <a:off x="1067425" y="3620905"/>
                <a:ext cx="20520" cy="118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E4B2E00-1E0C-4683-864B-FC260C11C9D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9785" y="3602905"/>
                  <a:ext cx="56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F30AC7E-38A9-484E-AA35-6DAC0340040E}"/>
                    </a:ext>
                  </a:extLst>
                </p14:cNvPr>
                <p14:cNvContentPartPr/>
                <p14:nvPr/>
              </p14:nvContentPartPr>
              <p14:xfrm>
                <a:off x="1043305" y="3663385"/>
                <a:ext cx="130680" cy="30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F30AC7E-38A9-484E-AA35-6DAC0340040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5305" y="3645385"/>
                  <a:ext cx="166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685566-3EEA-4D03-8AF5-47E19A19FA78}"/>
                    </a:ext>
                  </a:extLst>
                </p14:cNvPr>
                <p14:cNvContentPartPr/>
                <p14:nvPr/>
              </p14:nvContentPartPr>
              <p14:xfrm>
                <a:off x="586465" y="3673465"/>
                <a:ext cx="189360" cy="42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685566-3EEA-4D03-8AF5-47E19A19FA7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68825" y="3655825"/>
                  <a:ext cx="225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8B6C2C8-4C77-4528-8D96-45933DB6C98D}"/>
                    </a:ext>
                  </a:extLst>
                </p14:cNvPr>
                <p14:cNvContentPartPr/>
                <p14:nvPr/>
              </p14:nvContentPartPr>
              <p14:xfrm>
                <a:off x="771145" y="3578065"/>
                <a:ext cx="89280" cy="186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8B6C2C8-4C77-4528-8D96-45933DB6C98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53145" y="3560425"/>
                  <a:ext cx="124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A59CC62-536D-40C2-A7FA-5E46F7C6B0A7}"/>
              </a:ext>
            </a:extLst>
          </p:cNvPr>
          <p:cNvGrpSpPr/>
          <p:nvPr/>
        </p:nvGrpSpPr>
        <p:grpSpPr>
          <a:xfrm>
            <a:off x="1711825" y="4381585"/>
            <a:ext cx="762840" cy="352800"/>
            <a:chOff x="1711825" y="4381585"/>
            <a:chExt cx="76284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FE67CC-7B87-42EB-96B2-98807080CEBB}"/>
                    </a:ext>
                  </a:extLst>
                </p14:cNvPr>
                <p14:cNvContentPartPr/>
                <p14:nvPr/>
              </p14:nvContentPartPr>
              <p14:xfrm>
                <a:off x="1711825" y="4381585"/>
                <a:ext cx="150840" cy="352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FE67CC-7B87-42EB-96B2-98807080CEB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93825" y="4363945"/>
                  <a:ext cx="1864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98493D-DB84-4EFC-8A86-712C540672C8}"/>
                    </a:ext>
                  </a:extLst>
                </p14:cNvPr>
                <p14:cNvContentPartPr/>
                <p14:nvPr/>
              </p14:nvContentPartPr>
              <p14:xfrm>
                <a:off x="1922425" y="4511905"/>
                <a:ext cx="104400" cy="117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98493D-DB84-4EFC-8A86-712C540672C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904785" y="4493905"/>
                  <a:ext cx="140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914C61E-D44A-4D20-BC8E-B8DC29A19875}"/>
                    </a:ext>
                  </a:extLst>
                </p14:cNvPr>
                <p14:cNvContentPartPr/>
                <p14:nvPr/>
              </p14:nvContentPartPr>
              <p14:xfrm>
                <a:off x="2063905" y="4488505"/>
                <a:ext cx="410760" cy="137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914C61E-D44A-4D20-BC8E-B8DC29A1987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046265" y="4470865"/>
                  <a:ext cx="4464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A6A5650-040D-4875-9F8F-3E0F3EBD9B40}"/>
              </a:ext>
            </a:extLst>
          </p:cNvPr>
          <p:cNvGrpSpPr/>
          <p:nvPr/>
        </p:nvGrpSpPr>
        <p:grpSpPr>
          <a:xfrm>
            <a:off x="2955985" y="4470145"/>
            <a:ext cx="1245600" cy="388440"/>
            <a:chOff x="2955985" y="4470145"/>
            <a:chExt cx="124560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EC8E6F-798C-42D7-A80F-49F7E76A1EC3}"/>
                    </a:ext>
                  </a:extLst>
                </p14:cNvPr>
                <p14:cNvContentPartPr/>
                <p14:nvPr/>
              </p14:nvContentPartPr>
              <p14:xfrm>
                <a:off x="2955985" y="4505065"/>
                <a:ext cx="155880" cy="149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EC8E6F-798C-42D7-A80F-49F7E76A1EC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37985" y="4487425"/>
                  <a:ext cx="191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4B2A1D-7E3F-42EC-B0AF-99B54EE17484}"/>
                    </a:ext>
                  </a:extLst>
                </p14:cNvPr>
                <p14:cNvContentPartPr/>
                <p14:nvPr/>
              </p14:nvContentPartPr>
              <p14:xfrm>
                <a:off x="3192505" y="4496065"/>
                <a:ext cx="415800" cy="130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4B2A1D-7E3F-42EC-B0AF-99B54EE1748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74505" y="4478425"/>
                  <a:ext cx="451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700E3D7-4754-43D2-812E-6732D8B52B96}"/>
                    </a:ext>
                  </a:extLst>
                </p14:cNvPr>
                <p14:cNvContentPartPr/>
                <p14:nvPr/>
              </p14:nvContentPartPr>
              <p14:xfrm>
                <a:off x="3655105" y="4474825"/>
                <a:ext cx="119160" cy="256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700E3D7-4754-43D2-812E-6732D8B52B9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37105" y="4456825"/>
                  <a:ext cx="154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52B264-C3A6-4FBF-8BAA-68989FFF2CA5}"/>
                    </a:ext>
                  </a:extLst>
                </p14:cNvPr>
                <p14:cNvContentPartPr/>
                <p14:nvPr/>
              </p14:nvContentPartPr>
              <p14:xfrm>
                <a:off x="3881905" y="4470145"/>
                <a:ext cx="319680" cy="388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52B264-C3A6-4FBF-8BAA-68989FFF2CA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864265" y="4452145"/>
                  <a:ext cx="355320" cy="42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A15E431-313C-4D95-B941-E91866E1948E}"/>
              </a:ext>
            </a:extLst>
          </p:cNvPr>
          <p:cNvGrpSpPr/>
          <p:nvPr/>
        </p:nvGrpSpPr>
        <p:grpSpPr>
          <a:xfrm>
            <a:off x="4566265" y="4248745"/>
            <a:ext cx="1180800" cy="427320"/>
            <a:chOff x="4566265" y="4248745"/>
            <a:chExt cx="118080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E135C3-E5CA-42AA-81E3-C8884D13194D}"/>
                    </a:ext>
                  </a:extLst>
                </p14:cNvPr>
                <p14:cNvContentPartPr/>
                <p14:nvPr/>
              </p14:nvContentPartPr>
              <p14:xfrm>
                <a:off x="4566265" y="4436305"/>
                <a:ext cx="34920" cy="122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E135C3-E5CA-42AA-81E3-C8884D13194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48265" y="4418665"/>
                  <a:ext cx="70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AC67519-78ED-4594-8099-B55444E9ACCD}"/>
                    </a:ext>
                  </a:extLst>
                </p14:cNvPr>
                <p14:cNvContentPartPr/>
                <p14:nvPr/>
              </p14:nvContentPartPr>
              <p14:xfrm>
                <a:off x="4597225" y="4315345"/>
                <a:ext cx="8640" cy="22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AC67519-78ED-4594-8099-B55444E9ACC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579225" y="4297705"/>
                  <a:ext cx="44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69D1742-944A-42D4-8B17-8AC757084C5A}"/>
                    </a:ext>
                  </a:extLst>
                </p14:cNvPr>
                <p14:cNvContentPartPr/>
                <p14:nvPr/>
              </p14:nvContentPartPr>
              <p14:xfrm>
                <a:off x="4739065" y="4419745"/>
                <a:ext cx="221760" cy="92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69D1742-944A-42D4-8B17-8AC757084C5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721065" y="4402105"/>
                  <a:ext cx="257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64FAC1-5550-4D99-BF70-7D99D539E39F}"/>
                    </a:ext>
                  </a:extLst>
                </p14:cNvPr>
                <p14:cNvContentPartPr/>
                <p14:nvPr/>
              </p14:nvContentPartPr>
              <p14:xfrm>
                <a:off x="5011945" y="4434505"/>
                <a:ext cx="119880" cy="241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64FAC1-5550-4D99-BF70-7D99D539E39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93945" y="4416865"/>
                  <a:ext cx="15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872D2A4-DC6E-4B55-8B58-0FA4C00AF9F8}"/>
                    </a:ext>
                  </a:extLst>
                </p14:cNvPr>
                <p14:cNvContentPartPr/>
                <p14:nvPr/>
              </p14:nvContentPartPr>
              <p14:xfrm>
                <a:off x="5192305" y="4400665"/>
                <a:ext cx="64080" cy="140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872D2A4-DC6E-4B55-8B58-0FA4C00AF9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174305" y="4382665"/>
                  <a:ext cx="99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42E2497-7709-4FA0-B1B1-45E6CE4B9BB5}"/>
                    </a:ext>
                  </a:extLst>
                </p14:cNvPr>
                <p14:cNvContentPartPr/>
                <p14:nvPr/>
              </p14:nvContentPartPr>
              <p14:xfrm>
                <a:off x="5626105" y="4248745"/>
                <a:ext cx="120960" cy="245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42E2497-7709-4FA0-B1B1-45E6CE4B9BB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08465" y="4230745"/>
                  <a:ext cx="156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3FEA63E-4D30-453A-A152-1E8B62F57747}"/>
                    </a:ext>
                  </a:extLst>
                </p14:cNvPr>
                <p14:cNvContentPartPr/>
                <p14:nvPr/>
              </p14:nvContentPartPr>
              <p14:xfrm>
                <a:off x="5389585" y="4426585"/>
                <a:ext cx="127440" cy="136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3FEA63E-4D30-453A-A152-1E8B62F577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71585" y="4408945"/>
                  <a:ext cx="1630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F3F6E12-0184-44A1-BC0B-5F7D98885C71}"/>
              </a:ext>
            </a:extLst>
          </p:cNvPr>
          <p:cNvGrpSpPr/>
          <p:nvPr/>
        </p:nvGrpSpPr>
        <p:grpSpPr>
          <a:xfrm>
            <a:off x="6156745" y="4346665"/>
            <a:ext cx="1104480" cy="371520"/>
            <a:chOff x="6156745" y="4346665"/>
            <a:chExt cx="110448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3B431D-67BE-4749-ABA9-0B6FA6DAA734}"/>
                    </a:ext>
                  </a:extLst>
                </p14:cNvPr>
                <p14:cNvContentPartPr/>
                <p14:nvPr/>
              </p14:nvContentPartPr>
              <p14:xfrm>
                <a:off x="6156745" y="4365385"/>
                <a:ext cx="402120" cy="148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3B431D-67BE-4749-ABA9-0B6FA6DAA73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138745" y="4347385"/>
                  <a:ext cx="437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183482-4368-45A8-9A2B-EB6B0C6BBAE4}"/>
                    </a:ext>
                  </a:extLst>
                </p14:cNvPr>
                <p14:cNvContentPartPr/>
                <p14:nvPr/>
              </p14:nvContentPartPr>
              <p14:xfrm>
                <a:off x="6569305" y="4346665"/>
                <a:ext cx="691920" cy="371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183482-4368-45A8-9A2B-EB6B0C6BBAE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51305" y="4328665"/>
                  <a:ext cx="72756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739F36F-0FF1-4AEB-B95D-7C1E19620906}"/>
              </a:ext>
            </a:extLst>
          </p:cNvPr>
          <p:cNvGrpSpPr/>
          <p:nvPr/>
        </p:nvGrpSpPr>
        <p:grpSpPr>
          <a:xfrm>
            <a:off x="1768345" y="4757733"/>
            <a:ext cx="1530720" cy="355732"/>
            <a:chOff x="1768345" y="4757733"/>
            <a:chExt cx="1530720" cy="3557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D12B215-F5AF-4150-B265-1457E6CAA622}"/>
                    </a:ext>
                  </a:extLst>
                </p14:cNvPr>
                <p14:cNvContentPartPr/>
                <p14:nvPr/>
              </p14:nvContentPartPr>
              <p14:xfrm>
                <a:off x="1768345" y="4894225"/>
                <a:ext cx="285840" cy="116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D12B215-F5AF-4150-B265-1457E6CAA62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50345" y="4876585"/>
                  <a:ext cx="321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E006976-3485-44B3-B2F1-6AD3B44066DA}"/>
                    </a:ext>
                  </a:extLst>
                </p14:cNvPr>
                <p14:cNvContentPartPr/>
                <p14:nvPr/>
              </p14:nvContentPartPr>
              <p14:xfrm>
                <a:off x="2077225" y="4897825"/>
                <a:ext cx="111960" cy="82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E006976-3485-44B3-B2F1-6AD3B44066D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9225" y="4879825"/>
                  <a:ext cx="147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E925FE-9469-41A7-9ADB-1DF9FB1BFA91}"/>
                    </a:ext>
                  </a:extLst>
                </p14:cNvPr>
                <p14:cNvContentPartPr/>
                <p14:nvPr/>
              </p14:nvContentPartPr>
              <p14:xfrm>
                <a:off x="2256145" y="4897105"/>
                <a:ext cx="335520" cy="216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E925FE-9469-41A7-9ADB-1DF9FB1BFA9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38145" y="4879465"/>
                  <a:ext cx="371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C51516-BCCD-445F-B72D-C2A81B1A4E66}"/>
                    </a:ext>
                  </a:extLst>
                </p14:cNvPr>
                <p14:cNvContentPartPr/>
                <p14:nvPr/>
              </p14:nvContentPartPr>
              <p14:xfrm>
                <a:off x="2671945" y="4757733"/>
                <a:ext cx="94320" cy="269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C51516-BCCD-445F-B72D-C2A81B1A4E6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654305" y="4740093"/>
                  <a:ext cx="1299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5BA94E-8C66-47D7-B6C7-3C26E820552A}"/>
                    </a:ext>
                  </a:extLst>
                </p14:cNvPr>
                <p14:cNvContentPartPr/>
                <p14:nvPr/>
              </p14:nvContentPartPr>
              <p14:xfrm>
                <a:off x="2818825" y="4929813"/>
                <a:ext cx="30600" cy="7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5BA94E-8C66-47D7-B6C7-3C26E820552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00825" y="4912173"/>
                  <a:ext cx="66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D4CAFD-C942-4CF9-A079-228FF8478BF4}"/>
                    </a:ext>
                  </a:extLst>
                </p14:cNvPr>
                <p14:cNvContentPartPr/>
                <p14:nvPr/>
              </p14:nvContentPartPr>
              <p14:xfrm>
                <a:off x="2928985" y="4913613"/>
                <a:ext cx="132120" cy="1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D4CAFD-C942-4CF9-A079-228FF8478BF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910985" y="4895613"/>
                  <a:ext cx="167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C52D7B4-5472-49F6-B659-4CBA96AE5C81}"/>
                    </a:ext>
                  </a:extLst>
                </p14:cNvPr>
                <p14:cNvContentPartPr/>
                <p14:nvPr/>
              </p14:nvContentPartPr>
              <p14:xfrm>
                <a:off x="3203305" y="4789053"/>
                <a:ext cx="95760" cy="323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C52D7B4-5472-49F6-B659-4CBA96AE5C8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85305" y="4771053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C94273C-7D5E-4084-9888-7E2D6EB71238}"/>
              </a:ext>
            </a:extLst>
          </p:cNvPr>
          <p:cNvGrpSpPr/>
          <p:nvPr/>
        </p:nvGrpSpPr>
        <p:grpSpPr>
          <a:xfrm>
            <a:off x="1674025" y="3877225"/>
            <a:ext cx="1708200" cy="466920"/>
            <a:chOff x="1674025" y="3877225"/>
            <a:chExt cx="170820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ED4968-83CE-434D-8040-2312A4D9B638}"/>
                    </a:ext>
                  </a:extLst>
                </p14:cNvPr>
                <p14:cNvContentPartPr/>
                <p14:nvPr/>
              </p14:nvContentPartPr>
              <p14:xfrm>
                <a:off x="1674025" y="4038865"/>
                <a:ext cx="96480" cy="106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ED4968-83CE-434D-8040-2312A4D9B63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656025" y="4021225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A919E4-7ACB-4737-9EAF-2CB5C86C19CC}"/>
                    </a:ext>
                  </a:extLst>
                </p14:cNvPr>
                <p14:cNvContentPartPr/>
                <p14:nvPr/>
              </p14:nvContentPartPr>
              <p14:xfrm>
                <a:off x="1832785" y="4015465"/>
                <a:ext cx="95760" cy="221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A919E4-7ACB-4737-9EAF-2CB5C86C19C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14785" y="3997825"/>
                  <a:ext cx="131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54F689-CDC7-45A8-92EF-DECA56E1CC34}"/>
                    </a:ext>
                  </a:extLst>
                </p14:cNvPr>
                <p14:cNvContentPartPr/>
                <p14:nvPr/>
              </p14:nvContentPartPr>
              <p14:xfrm>
                <a:off x="2054185" y="4103305"/>
                <a:ext cx="16560" cy="9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54F689-CDC7-45A8-92EF-DECA56E1CC3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36545" y="4085665"/>
                  <a:ext cx="52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2CF941-16EE-49B0-AF21-AABFCB3075FE}"/>
                    </a:ext>
                  </a:extLst>
                </p14:cNvPr>
                <p14:cNvContentPartPr/>
                <p14:nvPr/>
              </p14:nvContentPartPr>
              <p14:xfrm>
                <a:off x="2204665" y="3995305"/>
                <a:ext cx="255600" cy="108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2CF941-16EE-49B0-AF21-AABFCB3075F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87025" y="3977305"/>
                  <a:ext cx="291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D3B22A-8996-465C-8215-6761B6BEC1CB}"/>
                    </a:ext>
                  </a:extLst>
                </p14:cNvPr>
                <p14:cNvContentPartPr/>
                <p14:nvPr/>
              </p14:nvContentPartPr>
              <p14:xfrm>
                <a:off x="2520385" y="4017625"/>
                <a:ext cx="95760" cy="89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D3B22A-8996-465C-8215-6761B6BEC1C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02385" y="3999625"/>
                  <a:ext cx="13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7B2BE7-C886-4860-8C14-400205AABFB8}"/>
                    </a:ext>
                  </a:extLst>
                </p14:cNvPr>
                <p14:cNvContentPartPr/>
                <p14:nvPr/>
              </p14:nvContentPartPr>
              <p14:xfrm>
                <a:off x="2725945" y="4026265"/>
                <a:ext cx="266760" cy="317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7B2BE7-C886-4860-8C14-400205AABFB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08305" y="4008625"/>
                  <a:ext cx="302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4D8F48D-4C55-46B9-B554-1F836B64C515}"/>
                    </a:ext>
                  </a:extLst>
                </p14:cNvPr>
                <p14:cNvContentPartPr/>
                <p14:nvPr/>
              </p14:nvContentPartPr>
              <p14:xfrm>
                <a:off x="3181345" y="3877225"/>
                <a:ext cx="53640" cy="298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4D8F48D-4C55-46B9-B554-1F836B64C51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63705" y="3859585"/>
                  <a:ext cx="89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F837E7-98FD-4C23-927B-74BF2DC98CE7}"/>
                    </a:ext>
                  </a:extLst>
                </p14:cNvPr>
                <p14:cNvContentPartPr/>
                <p14:nvPr/>
              </p14:nvContentPartPr>
              <p14:xfrm>
                <a:off x="3319945" y="3961825"/>
                <a:ext cx="62280" cy="247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F837E7-98FD-4C23-927B-74BF2DC98CE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02305" y="3943825"/>
                  <a:ext cx="97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D256D19-E0A1-47FD-BD56-B648E219E491}"/>
                    </a:ext>
                  </a:extLst>
                </p14:cNvPr>
                <p14:cNvContentPartPr/>
                <p14:nvPr/>
              </p14:nvContentPartPr>
              <p14:xfrm>
                <a:off x="3244345" y="4052853"/>
                <a:ext cx="23400" cy="2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D256D19-E0A1-47FD-BD56-B648E219E49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26345" y="4034853"/>
                  <a:ext cx="59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381461-6D66-49AD-9B4F-13203284C4CE}"/>
                    </a:ext>
                  </a:extLst>
                </p14:cNvPr>
                <p14:cNvContentPartPr/>
                <p14:nvPr/>
              </p14:nvContentPartPr>
              <p14:xfrm>
                <a:off x="3303025" y="4055373"/>
                <a:ext cx="1044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381461-6D66-49AD-9B4F-13203284C4C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85385" y="4037373"/>
                  <a:ext cx="460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252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3170FB-99FD-4EA3-8EAC-D53ED1F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BFD1B79-1282-488B-962C-1652030460E8}"/>
                  </a:ext>
                </a:extLst>
              </p14:cNvPr>
              <p14:cNvContentPartPr/>
              <p14:nvPr/>
            </p14:nvContentPartPr>
            <p14:xfrm>
              <a:off x="3766705" y="840985"/>
              <a:ext cx="39240" cy="2218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BFD1B79-1282-488B-962C-1652030460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065" y="823345"/>
                <a:ext cx="74880" cy="22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5FF558-9802-4C6C-95F2-D297A9BD0391}"/>
                  </a:ext>
                </a:extLst>
              </p14:cNvPr>
              <p14:cNvContentPartPr/>
              <p14:nvPr/>
            </p14:nvContentPartPr>
            <p14:xfrm>
              <a:off x="3684625" y="2927185"/>
              <a:ext cx="4829760" cy="228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5FF558-9802-4C6C-95F2-D297A9BD03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6985" y="2909185"/>
                <a:ext cx="4865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06CE0B4-B3FD-450F-9ED3-8733B472ED91}"/>
                  </a:ext>
                </a:extLst>
              </p14:cNvPr>
              <p14:cNvContentPartPr/>
              <p14:nvPr/>
            </p14:nvContentPartPr>
            <p14:xfrm>
              <a:off x="8325385" y="2869945"/>
              <a:ext cx="126000" cy="291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06CE0B4-B3FD-450F-9ED3-8733B472ED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7745" y="2852305"/>
                <a:ext cx="1616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ACA39C-7D23-436E-9938-FEF74387F4A5}"/>
                  </a:ext>
                </a:extLst>
              </p14:cNvPr>
              <p14:cNvContentPartPr/>
              <p14:nvPr/>
            </p14:nvContentPartPr>
            <p14:xfrm>
              <a:off x="8511865" y="3188545"/>
              <a:ext cx="210960" cy="178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ACA39C-7D23-436E-9938-FEF74387F4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94225" y="3170905"/>
                <a:ext cx="246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C253C2-2B43-4825-B371-90BD9EF4E9A6}"/>
                  </a:ext>
                </a:extLst>
              </p14:cNvPr>
              <p14:cNvContentPartPr/>
              <p14:nvPr/>
            </p14:nvContentPartPr>
            <p14:xfrm>
              <a:off x="8534905" y="3153985"/>
              <a:ext cx="243360" cy="225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C253C2-2B43-4825-B371-90BD9EF4E9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6905" y="3135985"/>
                <a:ext cx="279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962F775-C3CD-4149-937A-A097BCDBA550}"/>
                  </a:ext>
                </a:extLst>
              </p14:cNvPr>
              <p14:cNvContentPartPr/>
              <p14:nvPr/>
            </p14:nvContentPartPr>
            <p14:xfrm>
              <a:off x="955465" y="3082705"/>
              <a:ext cx="2365200" cy="155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962F775-C3CD-4149-937A-A097BCDBA5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7465" y="3065065"/>
                <a:ext cx="24008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59AC50-0DB9-4368-9F74-2F6290E97C0C}"/>
                  </a:ext>
                </a:extLst>
              </p14:cNvPr>
              <p14:cNvContentPartPr/>
              <p14:nvPr/>
            </p14:nvContentPartPr>
            <p14:xfrm>
              <a:off x="404305" y="426625"/>
              <a:ext cx="147600" cy="23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59AC50-0DB9-4368-9F74-2F6290E97C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305" y="408625"/>
                <a:ext cx="183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3EC842-D629-4CD5-B09A-C02430BEC831}"/>
                  </a:ext>
                </a:extLst>
              </p14:cNvPr>
              <p14:cNvContentPartPr/>
              <p14:nvPr/>
            </p14:nvContentPartPr>
            <p14:xfrm>
              <a:off x="613465" y="311065"/>
              <a:ext cx="92880" cy="370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3EC842-D629-4CD5-B09A-C02430BEC8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5825" y="293065"/>
                <a:ext cx="1285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AE123E-D6C3-42B9-80E1-68528FB453D4}"/>
                  </a:ext>
                </a:extLst>
              </p14:cNvPr>
              <p14:cNvContentPartPr/>
              <p14:nvPr/>
            </p14:nvContentPartPr>
            <p14:xfrm>
              <a:off x="742705" y="505105"/>
              <a:ext cx="101160" cy="200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AE123E-D6C3-42B9-80E1-68528FB453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4705" y="487105"/>
                <a:ext cx="1368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A7E51A-FE7A-4827-BA20-87456C68F31E}"/>
                  </a:ext>
                </a:extLst>
              </p14:cNvPr>
              <p14:cNvContentPartPr/>
              <p14:nvPr/>
            </p14:nvContentPartPr>
            <p14:xfrm>
              <a:off x="959425" y="525985"/>
              <a:ext cx="228600" cy="107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A7E51A-FE7A-4827-BA20-87456C68F3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1425" y="507985"/>
                <a:ext cx="2642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86183A-8A98-42B1-8FE9-16683FC0A1E3}"/>
                  </a:ext>
                </a:extLst>
              </p14:cNvPr>
              <p14:cNvContentPartPr/>
              <p14:nvPr/>
            </p14:nvContentPartPr>
            <p14:xfrm>
              <a:off x="1251025" y="345625"/>
              <a:ext cx="487440" cy="317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86183A-8A98-42B1-8FE9-16683FC0A1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3385" y="327985"/>
                <a:ext cx="5230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111018-1802-4342-A241-9470049CC0DF}"/>
                  </a:ext>
                </a:extLst>
              </p14:cNvPr>
              <p14:cNvContentPartPr/>
              <p14:nvPr/>
            </p14:nvContentPartPr>
            <p14:xfrm>
              <a:off x="1811185" y="600865"/>
              <a:ext cx="77400" cy="8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111018-1802-4342-A241-9470049CC0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3185" y="583225"/>
                <a:ext cx="113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D00E6-5FA6-491B-93CE-30531E91CB31}"/>
                  </a:ext>
                </a:extLst>
              </p14:cNvPr>
              <p14:cNvContentPartPr/>
              <p14:nvPr/>
            </p14:nvContentPartPr>
            <p14:xfrm>
              <a:off x="2015665" y="450025"/>
              <a:ext cx="267120" cy="11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D00E6-5FA6-491B-93CE-30531E91CB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98025" y="432385"/>
                <a:ext cx="302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C21E42-6EB8-4057-8431-8FE8F9F6AEEE}"/>
                  </a:ext>
                </a:extLst>
              </p14:cNvPr>
              <p14:cNvContentPartPr/>
              <p14:nvPr/>
            </p14:nvContentPartPr>
            <p14:xfrm>
              <a:off x="2338585" y="393145"/>
              <a:ext cx="12600" cy="145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C21E42-6EB8-4057-8431-8FE8F9F6AEE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0945" y="375145"/>
                <a:ext cx="48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F83FC6-31C7-4430-A7F9-4CB8A90A82D0}"/>
                  </a:ext>
                </a:extLst>
              </p14:cNvPr>
              <p14:cNvContentPartPr/>
              <p14:nvPr/>
            </p14:nvContentPartPr>
            <p14:xfrm>
              <a:off x="2363065" y="35894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F83FC6-31C7-4430-A7F9-4CB8A90A82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45065" y="3413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4DD647-6173-4894-B1D4-CA67769782C0}"/>
                  </a:ext>
                </a:extLst>
              </p14:cNvPr>
              <p14:cNvContentPartPr/>
              <p14:nvPr/>
            </p14:nvContentPartPr>
            <p14:xfrm>
              <a:off x="2442625" y="409705"/>
              <a:ext cx="36000" cy="156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4DD647-6173-4894-B1D4-CA67769782C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24985" y="392065"/>
                <a:ext cx="716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B5761F-CF8F-48A2-9965-277507947F33}"/>
                  </a:ext>
                </a:extLst>
              </p14:cNvPr>
              <p14:cNvContentPartPr/>
              <p14:nvPr/>
            </p14:nvContentPartPr>
            <p14:xfrm>
              <a:off x="2512825" y="408265"/>
              <a:ext cx="284760" cy="188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B5761F-CF8F-48A2-9965-277507947F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95185" y="390265"/>
                <a:ext cx="3204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FA5534-05CD-459E-88D0-DE60181DD824}"/>
                  </a:ext>
                </a:extLst>
              </p14:cNvPr>
              <p14:cNvContentPartPr/>
              <p14:nvPr/>
            </p14:nvContentPartPr>
            <p14:xfrm>
              <a:off x="475945" y="743065"/>
              <a:ext cx="2040120" cy="87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FA5534-05CD-459E-88D0-DE60181DD8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7945" y="725425"/>
                <a:ext cx="20757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E9B296-5E3E-4EB9-83CE-5A6BA1CE7D0F}"/>
                  </a:ext>
                </a:extLst>
              </p14:cNvPr>
              <p14:cNvContentPartPr/>
              <p14:nvPr/>
            </p14:nvContentPartPr>
            <p14:xfrm>
              <a:off x="3617305" y="808945"/>
              <a:ext cx="210960" cy="56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E9B296-5E3E-4EB9-83CE-5A6BA1CE7D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99305" y="790945"/>
                <a:ext cx="2466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BF5E3D-11E6-458C-9CD4-31C043C82BAA}"/>
                  </a:ext>
                </a:extLst>
              </p14:cNvPr>
              <p14:cNvContentPartPr/>
              <p14:nvPr/>
            </p14:nvContentPartPr>
            <p14:xfrm>
              <a:off x="4042825" y="514105"/>
              <a:ext cx="350280" cy="494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BF5E3D-11E6-458C-9CD4-31C043C82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24825" y="496105"/>
                <a:ext cx="3859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4E1D88E-6F5B-493A-AB89-E84D9BEDB07D}"/>
                  </a:ext>
                </a:extLst>
              </p14:cNvPr>
              <p14:cNvContentPartPr/>
              <p14:nvPr/>
            </p14:nvContentPartPr>
            <p14:xfrm>
              <a:off x="1731265" y="1061305"/>
              <a:ext cx="4136760" cy="1137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4E1D88E-6F5B-493A-AB89-E84D9BEDB0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13625" y="1043665"/>
                <a:ext cx="417240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7B858C-C363-4428-9579-FEDE9B6740B3}"/>
                  </a:ext>
                </a:extLst>
              </p14:cNvPr>
              <p14:cNvContentPartPr/>
              <p14:nvPr/>
            </p14:nvContentPartPr>
            <p14:xfrm>
              <a:off x="1883905" y="1323745"/>
              <a:ext cx="15120" cy="64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7B858C-C363-4428-9579-FEDE9B6740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66265" y="1305745"/>
                <a:ext cx="507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D747F6-66FC-4112-8647-67F04CF1F0DC}"/>
                  </a:ext>
                </a:extLst>
              </p14:cNvPr>
              <p14:cNvContentPartPr/>
              <p14:nvPr/>
            </p14:nvContentPartPr>
            <p14:xfrm>
              <a:off x="1871305" y="1530385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D747F6-66FC-4112-8647-67F04CF1F0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53305" y="15123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F1F7086-114B-47F5-B507-D08E3B51D23C}"/>
                  </a:ext>
                </a:extLst>
              </p14:cNvPr>
              <p14:cNvContentPartPr/>
              <p14:nvPr/>
            </p14:nvContentPartPr>
            <p14:xfrm>
              <a:off x="1900105" y="1790665"/>
              <a:ext cx="3600" cy="50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F1F7086-114B-47F5-B507-D08E3B51D23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82465" y="1772665"/>
                <a:ext cx="39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2B6575F-CFB5-4EF3-8D23-D10D603FB635}"/>
                  </a:ext>
                </a:extLst>
              </p14:cNvPr>
              <p14:cNvContentPartPr/>
              <p14:nvPr/>
            </p14:nvContentPartPr>
            <p14:xfrm>
              <a:off x="1954465" y="2123665"/>
              <a:ext cx="82080" cy="766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2B6575F-CFB5-4EF3-8D23-D10D603FB6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36465" y="2105665"/>
                <a:ext cx="11772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B0F54F2-B3AA-481D-93F2-F48B4C503EA2}"/>
                  </a:ext>
                </a:extLst>
              </p14:cNvPr>
              <p14:cNvContentPartPr/>
              <p14:nvPr/>
            </p14:nvContentPartPr>
            <p14:xfrm>
              <a:off x="2294665" y="3086305"/>
              <a:ext cx="3240" cy="120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B0F54F2-B3AA-481D-93F2-F48B4C503EA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77025" y="3068665"/>
                <a:ext cx="388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EC3FA12-31E1-4BF8-8502-1808082FE3BE}"/>
                  </a:ext>
                </a:extLst>
              </p14:cNvPr>
              <p14:cNvContentPartPr/>
              <p14:nvPr/>
            </p14:nvContentPartPr>
            <p14:xfrm>
              <a:off x="2192065" y="3499225"/>
              <a:ext cx="94320" cy="10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EC3FA12-31E1-4BF8-8502-1808082FE3B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74065" y="3481225"/>
                <a:ext cx="129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49C92BF-3BEA-473D-9C73-C1BF519A7C8B}"/>
                  </a:ext>
                </a:extLst>
              </p14:cNvPr>
              <p14:cNvContentPartPr/>
              <p14:nvPr/>
            </p14:nvContentPartPr>
            <p14:xfrm>
              <a:off x="2328505" y="3435505"/>
              <a:ext cx="57600" cy="147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49C92BF-3BEA-473D-9C73-C1BF519A7C8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10865" y="3417505"/>
                <a:ext cx="93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46717E-1423-428C-818D-F9B7216D124C}"/>
                  </a:ext>
                </a:extLst>
              </p14:cNvPr>
              <p14:cNvContentPartPr/>
              <p14:nvPr/>
            </p14:nvContentPartPr>
            <p14:xfrm>
              <a:off x="2749345" y="2987305"/>
              <a:ext cx="5760" cy="138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46717E-1423-428C-818D-F9B7216D124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31345" y="2969665"/>
                <a:ext cx="414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DCBBDE1-11B3-4F61-BB07-8C9FDB652EF7}"/>
                  </a:ext>
                </a:extLst>
              </p14:cNvPr>
              <p14:cNvContentPartPr/>
              <p14:nvPr/>
            </p14:nvContentPartPr>
            <p14:xfrm>
              <a:off x="2664745" y="3411025"/>
              <a:ext cx="74520" cy="15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DCBBDE1-11B3-4F61-BB07-8C9FDB652EF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47105" y="3393025"/>
                <a:ext cx="110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849BD63-251C-4055-B3BE-85ADDC36122D}"/>
                  </a:ext>
                </a:extLst>
              </p14:cNvPr>
              <p14:cNvContentPartPr/>
              <p14:nvPr/>
            </p14:nvContentPartPr>
            <p14:xfrm>
              <a:off x="2774905" y="3359545"/>
              <a:ext cx="44640" cy="194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849BD63-251C-4055-B3BE-85ADDC3612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57265" y="3341905"/>
                <a:ext cx="802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BD1262-6483-4116-BFF9-EBBA6CBB4C54}"/>
                  </a:ext>
                </a:extLst>
              </p14:cNvPr>
              <p14:cNvContentPartPr/>
              <p14:nvPr/>
            </p14:nvContentPartPr>
            <p14:xfrm>
              <a:off x="3213385" y="2982985"/>
              <a:ext cx="5040" cy="153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BD1262-6483-4116-BFF9-EBBA6CBB4C5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95385" y="2965345"/>
                <a:ext cx="406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F27C49-1E85-44D5-92AC-521CDEDED9DC}"/>
                  </a:ext>
                </a:extLst>
              </p14:cNvPr>
              <p14:cNvContentPartPr/>
              <p14:nvPr/>
            </p14:nvContentPartPr>
            <p14:xfrm>
              <a:off x="3114745" y="3316345"/>
              <a:ext cx="126000" cy="191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F27C49-1E85-44D5-92AC-521CDEDED9D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96745" y="3298345"/>
                <a:ext cx="1616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43652A3-BF04-4064-9434-624622DF69F5}"/>
                  </a:ext>
                </a:extLst>
              </p14:cNvPr>
              <p14:cNvContentPartPr/>
              <p14:nvPr/>
            </p14:nvContentPartPr>
            <p14:xfrm>
              <a:off x="3443425" y="3074785"/>
              <a:ext cx="360" cy="136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43652A3-BF04-4064-9434-624622DF69F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425785" y="3057145"/>
                <a:ext cx="36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999F2AD-0721-4C3E-A29F-09615124299A}"/>
                  </a:ext>
                </a:extLst>
              </p14:cNvPr>
              <p14:cNvContentPartPr/>
              <p14:nvPr/>
            </p14:nvContentPartPr>
            <p14:xfrm>
              <a:off x="3718465" y="3319585"/>
              <a:ext cx="138960" cy="2336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999F2AD-0721-4C3E-A29F-09615124299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700825" y="3301945"/>
                <a:ext cx="1746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B5F4877-4C06-47B8-A23E-669010EB625C}"/>
                  </a:ext>
                </a:extLst>
              </p14:cNvPr>
              <p14:cNvContentPartPr/>
              <p14:nvPr/>
            </p14:nvContentPartPr>
            <p14:xfrm>
              <a:off x="4358185" y="3035905"/>
              <a:ext cx="5760" cy="84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B5F4877-4C06-47B8-A23E-669010EB62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340185" y="3018265"/>
                <a:ext cx="414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B8EFFD0-860A-46FF-912B-9CE076461311}"/>
                  </a:ext>
                </a:extLst>
              </p14:cNvPr>
              <p14:cNvContentPartPr/>
              <p14:nvPr/>
            </p14:nvContentPartPr>
            <p14:xfrm>
              <a:off x="4289785" y="2070025"/>
              <a:ext cx="17280" cy="1062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B8EFFD0-860A-46FF-912B-9CE07646131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272145" y="2052385"/>
                <a:ext cx="52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A351B1C-4A84-4EAE-9889-67807ABEBE09}"/>
                  </a:ext>
                </a:extLst>
              </p14:cNvPr>
              <p14:cNvContentPartPr/>
              <p14:nvPr/>
            </p14:nvContentPartPr>
            <p14:xfrm>
              <a:off x="4384465" y="2882185"/>
              <a:ext cx="360" cy="67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A351B1C-4A84-4EAE-9889-67807ABEBE0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66465" y="2864545"/>
                <a:ext cx="3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0C76B48-AA6F-4CEC-BD22-CC3199807AE7}"/>
                  </a:ext>
                </a:extLst>
              </p14:cNvPr>
              <p14:cNvContentPartPr/>
              <p14:nvPr/>
            </p14:nvContentPartPr>
            <p14:xfrm>
              <a:off x="2226985" y="1780945"/>
              <a:ext cx="360" cy="92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0C76B48-AA6F-4CEC-BD22-CC3199807AE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209345" y="1762945"/>
                <a:ext cx="36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DDFC786-B8ED-42AF-BBA7-96F3CA346FFF}"/>
                  </a:ext>
                </a:extLst>
              </p14:cNvPr>
              <p14:cNvContentPartPr/>
              <p14:nvPr/>
            </p14:nvContentPartPr>
            <p14:xfrm>
              <a:off x="2219065" y="2282785"/>
              <a:ext cx="60480" cy="832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DDFC786-B8ED-42AF-BBA7-96F3CA346F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01065" y="2265145"/>
                <a:ext cx="9612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4DA01E-2530-4E38-98CF-BC0EBE2DA007}"/>
                  </a:ext>
                </a:extLst>
              </p14:cNvPr>
              <p14:cNvContentPartPr/>
              <p14:nvPr/>
            </p14:nvContentPartPr>
            <p14:xfrm>
              <a:off x="2831065" y="2000185"/>
              <a:ext cx="9000" cy="94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4DA01E-2530-4E38-98CF-BC0EBE2DA00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13065" y="1982545"/>
                <a:ext cx="44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657AD4-1577-45FC-B02C-5479BA7EDCF5}"/>
                  </a:ext>
                </a:extLst>
              </p14:cNvPr>
              <p14:cNvContentPartPr/>
              <p14:nvPr/>
            </p14:nvContentPartPr>
            <p14:xfrm>
              <a:off x="2835025" y="2437945"/>
              <a:ext cx="25920" cy="638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657AD4-1577-45FC-B02C-5479BA7EDCF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817385" y="2419945"/>
                <a:ext cx="6156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D9E32C2-AEC6-4D5D-86A8-6333953AF1CD}"/>
                  </a:ext>
                </a:extLst>
              </p14:cNvPr>
              <p14:cNvContentPartPr/>
              <p14:nvPr/>
            </p14:nvContentPartPr>
            <p14:xfrm>
              <a:off x="3265225" y="2260825"/>
              <a:ext cx="13320" cy="53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D9E32C2-AEC6-4D5D-86A8-6333953AF1C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247585" y="2243185"/>
                <a:ext cx="489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D624B16-05B3-45FB-9045-ECCB44CD82DC}"/>
                  </a:ext>
                </a:extLst>
              </p14:cNvPr>
              <p14:cNvContentPartPr/>
              <p14:nvPr/>
            </p14:nvContentPartPr>
            <p14:xfrm>
              <a:off x="3293665" y="2818825"/>
              <a:ext cx="360" cy="1134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D624B16-05B3-45FB-9045-ECCB44CD82D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275665" y="2801185"/>
                <a:ext cx="36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9B43739-1986-4543-BC96-8C962806F5A4}"/>
                  </a:ext>
                </a:extLst>
              </p14:cNvPr>
              <p14:cNvContentPartPr/>
              <p14:nvPr/>
            </p14:nvContentPartPr>
            <p14:xfrm>
              <a:off x="4287985" y="2034745"/>
              <a:ext cx="65160" cy="75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9B43739-1986-4543-BC96-8C962806F5A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269985" y="2017105"/>
                <a:ext cx="100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37515BE-0F1E-46CC-8C0A-DDF2FE53BDBD}"/>
                  </a:ext>
                </a:extLst>
              </p14:cNvPr>
              <p14:cNvContentPartPr/>
              <p14:nvPr/>
            </p14:nvContentPartPr>
            <p14:xfrm>
              <a:off x="1853665" y="1306105"/>
              <a:ext cx="34920" cy="34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37515BE-0F1E-46CC-8C0A-DDF2FE53BDB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835665" y="1288465"/>
                <a:ext cx="705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C4EB8A36-009F-4ADE-8401-5454CF2F303E}"/>
              </a:ext>
            </a:extLst>
          </p:cNvPr>
          <p:cNvGrpSpPr/>
          <p:nvPr/>
        </p:nvGrpSpPr>
        <p:grpSpPr>
          <a:xfrm>
            <a:off x="2250025" y="1674745"/>
            <a:ext cx="57240" cy="81720"/>
            <a:chOff x="2250025" y="1674745"/>
            <a:chExt cx="5724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43AC82-4413-4BF2-B2ED-ACCFB8B0361C}"/>
                    </a:ext>
                  </a:extLst>
                </p14:cNvPr>
                <p14:cNvContentPartPr/>
                <p14:nvPr/>
              </p14:nvContentPartPr>
              <p14:xfrm>
                <a:off x="2306905" y="1755745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43AC82-4413-4BF2-B2ED-ACCFB8B036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8905" y="17381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0529B7-AF87-4BB3-9F41-9F5B146F7B6A}"/>
                    </a:ext>
                  </a:extLst>
                </p14:cNvPr>
                <p14:cNvContentPartPr/>
                <p14:nvPr/>
              </p14:nvContentPartPr>
              <p14:xfrm>
                <a:off x="2250025" y="1674745"/>
                <a:ext cx="57240" cy="81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0529B7-AF87-4BB3-9F41-9F5B146F7B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32385" y="1656745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C7E1C8-B49F-41E0-B2F6-1098163833A6}"/>
              </a:ext>
            </a:extLst>
          </p:cNvPr>
          <p:cNvGrpSpPr/>
          <p:nvPr/>
        </p:nvGrpSpPr>
        <p:grpSpPr>
          <a:xfrm>
            <a:off x="1534345" y="3114385"/>
            <a:ext cx="396000" cy="642960"/>
            <a:chOff x="1534345" y="3114385"/>
            <a:chExt cx="396000" cy="64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2850C7-164A-4EC8-BD4C-75CC5458B9FF}"/>
                    </a:ext>
                  </a:extLst>
                </p14:cNvPr>
                <p14:cNvContentPartPr/>
                <p14:nvPr/>
              </p14:nvContentPartPr>
              <p14:xfrm>
                <a:off x="1828105" y="3357025"/>
                <a:ext cx="102240" cy="2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2850C7-164A-4EC8-BD4C-75CC5458B9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10465" y="3339025"/>
                  <a:ext cx="137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F45EE6-B4A8-4E8C-9CD2-B8F26DF2C91C}"/>
                    </a:ext>
                  </a:extLst>
                </p14:cNvPr>
                <p14:cNvContentPartPr/>
                <p14:nvPr/>
              </p14:nvContentPartPr>
              <p14:xfrm>
                <a:off x="1804345" y="3384385"/>
                <a:ext cx="85320" cy="190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F45EE6-B4A8-4E8C-9CD2-B8F26DF2C9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86705" y="3366385"/>
                  <a:ext cx="120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897EA6-7734-4231-8ABF-5C8F434B016B}"/>
                    </a:ext>
                  </a:extLst>
                </p14:cNvPr>
                <p14:cNvContentPartPr/>
                <p14:nvPr/>
              </p14:nvContentPartPr>
              <p14:xfrm>
                <a:off x="1600945" y="3581665"/>
                <a:ext cx="51840" cy="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897EA6-7734-4231-8ABF-5C8F434B01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83305" y="3564025"/>
                  <a:ext cx="87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E03EE5-E756-46D4-944C-767ABC9B98ED}"/>
                    </a:ext>
                  </a:extLst>
                </p14:cNvPr>
                <p14:cNvContentPartPr/>
                <p14:nvPr/>
              </p14:nvContentPartPr>
              <p14:xfrm>
                <a:off x="1834585" y="3114385"/>
                <a:ext cx="9720" cy="13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E03EE5-E756-46D4-944C-767ABC9B98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16945" y="3096745"/>
                  <a:ext cx="45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73C6B0-8501-4689-81CC-FF7E33D3B1DF}"/>
                    </a:ext>
                  </a:extLst>
                </p14:cNvPr>
                <p14:cNvContentPartPr/>
                <p14:nvPr/>
              </p14:nvContentPartPr>
              <p14:xfrm>
                <a:off x="1534345" y="3649345"/>
                <a:ext cx="379800" cy="108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73C6B0-8501-4689-81CC-FF7E33D3B1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16345" y="3631345"/>
                  <a:ext cx="4154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8EF9351-9E31-4119-B631-44E86FB071FE}"/>
              </a:ext>
            </a:extLst>
          </p:cNvPr>
          <p:cNvGrpSpPr/>
          <p:nvPr/>
        </p:nvGrpSpPr>
        <p:grpSpPr>
          <a:xfrm>
            <a:off x="4736905" y="327985"/>
            <a:ext cx="1087920" cy="595440"/>
            <a:chOff x="4736905" y="327985"/>
            <a:chExt cx="108792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FF9207-695F-4114-8597-EC0E31178788}"/>
                    </a:ext>
                  </a:extLst>
                </p14:cNvPr>
                <p14:cNvContentPartPr/>
                <p14:nvPr/>
              </p14:nvContentPartPr>
              <p14:xfrm>
                <a:off x="4736905" y="563785"/>
                <a:ext cx="99000" cy="12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FF9207-695F-4114-8597-EC0E3117878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9265" y="546145"/>
                  <a:ext cx="134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7802EF-2F8B-4A29-9D52-871AAD688440}"/>
                    </a:ext>
                  </a:extLst>
                </p14:cNvPr>
                <p14:cNvContentPartPr/>
                <p14:nvPr/>
              </p14:nvContentPartPr>
              <p14:xfrm>
                <a:off x="4742305" y="658825"/>
                <a:ext cx="128160" cy="11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7802EF-2F8B-4A29-9D52-871AAD6884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24665" y="640825"/>
                  <a:ext cx="163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6D3C3F-B231-44F3-8A25-EFC8D32F980F}"/>
                    </a:ext>
                  </a:extLst>
                </p14:cNvPr>
                <p14:cNvContentPartPr/>
                <p14:nvPr/>
              </p14:nvContentPartPr>
              <p14:xfrm>
                <a:off x="5108425" y="327985"/>
                <a:ext cx="217080" cy="595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6D3C3F-B231-44F3-8A25-EFC8D32F98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90785" y="309985"/>
                  <a:ext cx="252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0878FA-EC04-470B-A64C-069741108747}"/>
                    </a:ext>
                  </a:extLst>
                </p14:cNvPr>
                <p14:cNvContentPartPr/>
                <p14:nvPr/>
              </p14:nvContentPartPr>
              <p14:xfrm>
                <a:off x="5527105" y="467305"/>
                <a:ext cx="111240" cy="90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0878FA-EC04-470B-A64C-0697411087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09465" y="449305"/>
                  <a:ext cx="146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064E7C-3193-435B-952B-491D3A6F66C0}"/>
                    </a:ext>
                  </a:extLst>
                </p14:cNvPr>
                <p14:cNvContentPartPr/>
                <p14:nvPr/>
              </p14:nvContentPartPr>
              <p14:xfrm>
                <a:off x="5547625" y="451465"/>
                <a:ext cx="99720" cy="132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064E7C-3193-435B-952B-491D3A6F66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29625" y="433465"/>
                  <a:ext cx="135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A023278-9C38-4F3E-91F4-7AC0F700DE45}"/>
                    </a:ext>
                  </a:extLst>
                </p14:cNvPr>
                <p14:cNvContentPartPr/>
                <p14:nvPr/>
              </p14:nvContentPartPr>
              <p14:xfrm>
                <a:off x="5431345" y="366145"/>
                <a:ext cx="393480" cy="41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023278-9C38-4F3E-91F4-7AC0F700DE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13345" y="348505"/>
                  <a:ext cx="42912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6E1D0DF-646E-4811-824F-9072FEB6431D}"/>
              </a:ext>
            </a:extLst>
          </p:cNvPr>
          <p:cNvGrpSpPr/>
          <p:nvPr/>
        </p:nvGrpSpPr>
        <p:grpSpPr>
          <a:xfrm>
            <a:off x="1894705" y="968785"/>
            <a:ext cx="108720" cy="329040"/>
            <a:chOff x="1894705" y="968785"/>
            <a:chExt cx="1087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6A91C5-F065-4DB1-8861-68AFBDAF31E7}"/>
                    </a:ext>
                  </a:extLst>
                </p14:cNvPr>
                <p14:cNvContentPartPr/>
                <p14:nvPr/>
              </p14:nvContentPartPr>
              <p14:xfrm>
                <a:off x="1894705" y="968785"/>
                <a:ext cx="106560" cy="189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6A91C5-F065-4DB1-8861-68AFBDAF31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77065" y="951145"/>
                  <a:ext cx="142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22737C-48CD-4E03-BD93-067C93C0FA5A}"/>
                    </a:ext>
                  </a:extLst>
                </p14:cNvPr>
                <p14:cNvContentPartPr/>
                <p14:nvPr/>
              </p14:nvContentPartPr>
              <p14:xfrm>
                <a:off x="1994785" y="1270105"/>
                <a:ext cx="8640" cy="27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22737C-48CD-4E03-BD93-067C93C0FA5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77145" y="1252465"/>
                  <a:ext cx="442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0D1603-161F-4276-9D70-9E82FB971D63}"/>
              </a:ext>
            </a:extLst>
          </p:cNvPr>
          <p:cNvGrpSpPr/>
          <p:nvPr/>
        </p:nvGrpSpPr>
        <p:grpSpPr>
          <a:xfrm>
            <a:off x="2404825" y="1265785"/>
            <a:ext cx="44280" cy="308160"/>
            <a:chOff x="2404825" y="1265785"/>
            <a:chExt cx="4428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C31286-39B6-40D4-87EA-61501B5E4E75}"/>
                    </a:ext>
                  </a:extLst>
                </p14:cNvPr>
                <p14:cNvContentPartPr/>
                <p14:nvPr/>
              </p14:nvContentPartPr>
              <p14:xfrm>
                <a:off x="2421745" y="1265785"/>
                <a:ext cx="27360" cy="171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7C31286-39B6-40D4-87EA-61501B5E4E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03745" y="1248145"/>
                  <a:ext cx="63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55C90DD-0B70-4797-A1F9-DC97AD17068C}"/>
                    </a:ext>
                  </a:extLst>
                </p14:cNvPr>
                <p14:cNvContentPartPr/>
                <p14:nvPr/>
              </p14:nvContentPartPr>
              <p14:xfrm>
                <a:off x="2404825" y="1561345"/>
                <a:ext cx="5760" cy="12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55C90DD-0B70-4797-A1F9-DC97AD1706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86825" y="1543345"/>
                  <a:ext cx="41400" cy="4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318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15F73-B77A-4FFB-9B4A-DE06F3E8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6611E3-956D-46D6-AD61-4F085FA2A5B4}"/>
              </a:ext>
            </a:extLst>
          </p:cNvPr>
          <p:cNvGrpSpPr/>
          <p:nvPr/>
        </p:nvGrpSpPr>
        <p:grpSpPr>
          <a:xfrm>
            <a:off x="4236505" y="208825"/>
            <a:ext cx="938520" cy="432000"/>
            <a:chOff x="4236505" y="208825"/>
            <a:chExt cx="93852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6CEE19-C8D1-4EB6-B754-C2F4F5F4D99C}"/>
                    </a:ext>
                  </a:extLst>
                </p14:cNvPr>
                <p14:cNvContentPartPr/>
                <p14:nvPr/>
              </p14:nvContentPartPr>
              <p14:xfrm>
                <a:off x="4236505" y="298105"/>
                <a:ext cx="172080" cy="342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6CEE19-C8D1-4EB6-B754-C2F4F5F4D9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18865" y="280465"/>
                  <a:ext cx="2077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6F862C-F91E-4EBB-8515-DC4652D01226}"/>
                    </a:ext>
                  </a:extLst>
                </p14:cNvPr>
                <p14:cNvContentPartPr/>
                <p14:nvPr/>
              </p14:nvContentPartPr>
              <p14:xfrm>
                <a:off x="4471585" y="308185"/>
                <a:ext cx="123120" cy="13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6F862C-F91E-4EBB-8515-DC4652D012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3585" y="290545"/>
                  <a:ext cx="158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7D3F5F-8892-47B6-8CB1-5C5B603D058A}"/>
                    </a:ext>
                  </a:extLst>
                </p14:cNvPr>
                <p14:cNvContentPartPr/>
                <p14:nvPr/>
              </p14:nvContentPartPr>
              <p14:xfrm>
                <a:off x="4678225" y="262465"/>
                <a:ext cx="70560" cy="148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7D3F5F-8892-47B6-8CB1-5C5B603D05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60585" y="244465"/>
                  <a:ext cx="106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1100A0-F768-4F2F-80CB-DD0336CF070F}"/>
                    </a:ext>
                  </a:extLst>
                </p14:cNvPr>
                <p14:cNvContentPartPr/>
                <p14:nvPr/>
              </p14:nvContentPartPr>
              <p14:xfrm>
                <a:off x="4781545" y="208825"/>
                <a:ext cx="393480" cy="248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1100A0-F768-4F2F-80CB-DD0336CF07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63905" y="191185"/>
                  <a:ext cx="4291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0BEA7D-2DA0-4B73-AA26-6F95E259F11D}"/>
              </a:ext>
            </a:extLst>
          </p:cNvPr>
          <p:cNvGrpSpPr/>
          <p:nvPr/>
        </p:nvGrpSpPr>
        <p:grpSpPr>
          <a:xfrm>
            <a:off x="5801425" y="406465"/>
            <a:ext cx="795960" cy="330120"/>
            <a:chOff x="5801425" y="406465"/>
            <a:chExt cx="79596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650452-2045-4B34-81AE-AACC468B10D4}"/>
                    </a:ext>
                  </a:extLst>
                </p14:cNvPr>
                <p14:cNvContentPartPr/>
                <p14:nvPr/>
              </p14:nvContentPartPr>
              <p14:xfrm>
                <a:off x="5801425" y="452185"/>
                <a:ext cx="115200" cy="117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650452-2045-4B34-81AE-AACC468B10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3785" y="434545"/>
                  <a:ext cx="150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AA8F26-8D5F-40F4-9E8A-84507A7CD254}"/>
                    </a:ext>
                  </a:extLst>
                </p14:cNvPr>
                <p14:cNvContentPartPr/>
                <p14:nvPr/>
              </p14:nvContentPartPr>
              <p14:xfrm>
                <a:off x="5978185" y="446065"/>
                <a:ext cx="270000" cy="10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AA8F26-8D5F-40F4-9E8A-84507A7CD2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0545" y="428425"/>
                  <a:ext cx="305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3C336D-EA43-47E5-AC55-2D9F06919C1C}"/>
                    </a:ext>
                  </a:extLst>
                </p14:cNvPr>
                <p14:cNvContentPartPr/>
                <p14:nvPr/>
              </p14:nvContentPartPr>
              <p14:xfrm>
                <a:off x="6343945" y="480625"/>
                <a:ext cx="82080" cy="25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3C336D-EA43-47E5-AC55-2D9F06919C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5945" y="462985"/>
                  <a:ext cx="117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03F702-A254-4708-AAF9-23A1FE675AB7}"/>
                    </a:ext>
                  </a:extLst>
                </p14:cNvPr>
                <p14:cNvContentPartPr/>
                <p14:nvPr/>
              </p14:nvContentPartPr>
              <p14:xfrm>
                <a:off x="6512065" y="406465"/>
                <a:ext cx="85320" cy="159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03F702-A254-4708-AAF9-23A1FE675A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94065" y="388825"/>
                  <a:ext cx="1209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35F44E-FEFF-4304-BCBA-7564721B9689}"/>
              </a:ext>
            </a:extLst>
          </p:cNvPr>
          <p:cNvGrpSpPr/>
          <p:nvPr/>
        </p:nvGrpSpPr>
        <p:grpSpPr>
          <a:xfrm>
            <a:off x="119185" y="147985"/>
            <a:ext cx="1547640" cy="366840"/>
            <a:chOff x="119185" y="147985"/>
            <a:chExt cx="154764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CC0D62-4691-46E6-92AB-016C44317643}"/>
                    </a:ext>
                  </a:extLst>
                </p14:cNvPr>
                <p14:cNvContentPartPr/>
                <p14:nvPr/>
              </p14:nvContentPartPr>
              <p14:xfrm>
                <a:off x="320425" y="330865"/>
                <a:ext cx="182880" cy="77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CC0D62-4691-46E6-92AB-016C443176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2785" y="313225"/>
                  <a:ext cx="21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88F514-54DC-4AD2-B180-CBB703E4002E}"/>
                    </a:ext>
                  </a:extLst>
                </p14:cNvPr>
                <p14:cNvContentPartPr/>
                <p14:nvPr/>
              </p14:nvContentPartPr>
              <p14:xfrm>
                <a:off x="555505" y="326185"/>
                <a:ext cx="113760" cy="63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88F514-54DC-4AD2-B180-CBB703E400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865" y="308545"/>
                  <a:ext cx="149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6B8334-0E7B-4B44-B17B-765E4313CABE}"/>
                    </a:ext>
                  </a:extLst>
                </p14:cNvPr>
                <p14:cNvContentPartPr/>
                <p14:nvPr/>
              </p14:nvContentPartPr>
              <p14:xfrm>
                <a:off x="735145" y="207025"/>
                <a:ext cx="219600" cy="19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6B8334-0E7B-4B44-B17B-765E4313CA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505" y="189385"/>
                  <a:ext cx="255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A020A6-7B8F-45F1-BD27-045F268DE18B}"/>
                    </a:ext>
                  </a:extLst>
                </p14:cNvPr>
                <p14:cNvContentPartPr/>
                <p14:nvPr/>
              </p14:nvContentPartPr>
              <p14:xfrm>
                <a:off x="895345" y="191905"/>
                <a:ext cx="206640" cy="196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A020A6-7B8F-45F1-BD27-045F268DE1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7705" y="173905"/>
                  <a:ext cx="242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6D8E56-3554-4CA9-9427-F47995B2D91F}"/>
                    </a:ext>
                  </a:extLst>
                </p14:cNvPr>
                <p14:cNvContentPartPr/>
                <p14:nvPr/>
              </p14:nvContentPartPr>
              <p14:xfrm>
                <a:off x="1164625" y="275065"/>
                <a:ext cx="182880" cy="11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6D8E56-3554-4CA9-9427-F47995B2D9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6625" y="257425"/>
                  <a:ext cx="218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BA3BD3-8E04-45D0-8088-639931C8F6DF}"/>
                    </a:ext>
                  </a:extLst>
                </p14:cNvPr>
                <p14:cNvContentPartPr/>
                <p14:nvPr/>
              </p14:nvContentPartPr>
              <p14:xfrm>
                <a:off x="1444345" y="275785"/>
                <a:ext cx="63000" cy="16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BA3BD3-8E04-45D0-8088-639931C8F6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6705" y="257785"/>
                  <a:ext cx="98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45AAF4-B2B9-43C7-8791-8CEBA5226455}"/>
                    </a:ext>
                  </a:extLst>
                </p14:cNvPr>
                <p14:cNvContentPartPr/>
                <p14:nvPr/>
              </p14:nvContentPartPr>
              <p14:xfrm>
                <a:off x="189385" y="214225"/>
                <a:ext cx="13320" cy="20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45AAF4-B2B9-43C7-8791-8CEBA52264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1745" y="196585"/>
                  <a:ext cx="48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C194BD-1C57-4B10-8C44-B5A4636F2BA7}"/>
                    </a:ext>
                  </a:extLst>
                </p14:cNvPr>
                <p14:cNvContentPartPr/>
                <p14:nvPr/>
              </p14:nvContentPartPr>
              <p14:xfrm>
                <a:off x="198385" y="147985"/>
                <a:ext cx="150840" cy="30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C194BD-1C57-4B10-8C44-B5A4636F2B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385" y="130345"/>
                  <a:ext cx="186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E49340-64DF-41F6-B7F0-CAB8E2DB958D}"/>
                    </a:ext>
                  </a:extLst>
                </p14:cNvPr>
                <p14:cNvContentPartPr/>
                <p14:nvPr/>
              </p14:nvContentPartPr>
              <p14:xfrm>
                <a:off x="229345" y="249505"/>
                <a:ext cx="101520" cy="8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E49340-64DF-41F6-B7F0-CAB8E2DB95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1345" y="231865"/>
                  <a:ext cx="13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B2AF6B-FAC2-4684-819A-49DD1B659521}"/>
                    </a:ext>
                  </a:extLst>
                </p14:cNvPr>
                <p14:cNvContentPartPr/>
                <p14:nvPr/>
              </p14:nvContentPartPr>
              <p14:xfrm>
                <a:off x="1616065" y="295225"/>
                <a:ext cx="14040" cy="18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B2AF6B-FAC2-4684-819A-49DD1B6595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98065" y="277225"/>
                  <a:ext cx="49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944077-EF4D-4B58-9BC0-65F6E0B3C2D0}"/>
                    </a:ext>
                  </a:extLst>
                </p14:cNvPr>
                <p14:cNvContentPartPr/>
                <p14:nvPr/>
              </p14:nvContentPartPr>
              <p14:xfrm>
                <a:off x="1628665" y="415465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944077-EF4D-4B58-9BC0-65F6E0B3C2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1025" y="3978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802541-0E24-4384-A932-CEF45DAAFA3B}"/>
                    </a:ext>
                  </a:extLst>
                </p14:cNvPr>
                <p14:cNvContentPartPr/>
                <p14:nvPr/>
              </p14:nvContentPartPr>
              <p14:xfrm>
                <a:off x="119185" y="438145"/>
                <a:ext cx="1547640" cy="76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802541-0E24-4384-A932-CEF45DAAFA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545" y="420505"/>
                  <a:ext cx="15832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755839-E195-4B85-875D-41F93586DC54}"/>
              </a:ext>
            </a:extLst>
          </p:cNvPr>
          <p:cNvGrpSpPr/>
          <p:nvPr/>
        </p:nvGrpSpPr>
        <p:grpSpPr>
          <a:xfrm>
            <a:off x="448585" y="758905"/>
            <a:ext cx="704160" cy="609120"/>
            <a:chOff x="448585" y="758905"/>
            <a:chExt cx="70416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EEF67D-7970-4928-86AF-DE853E948B02}"/>
                    </a:ext>
                  </a:extLst>
                </p14:cNvPr>
                <p14:cNvContentPartPr/>
                <p14:nvPr/>
              </p14:nvContentPartPr>
              <p14:xfrm>
                <a:off x="448585" y="758905"/>
                <a:ext cx="181440" cy="361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EEF67D-7970-4928-86AF-DE853E948B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945" y="741265"/>
                  <a:ext cx="217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8357F-CFAF-4CFC-B1FE-567D6DDB9BCC}"/>
                    </a:ext>
                  </a:extLst>
                </p14:cNvPr>
                <p14:cNvContentPartPr/>
                <p14:nvPr/>
              </p14:nvContentPartPr>
              <p14:xfrm>
                <a:off x="702025" y="948265"/>
                <a:ext cx="72720" cy="166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8357F-CFAF-4CFC-B1FE-567D6DDB9B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4385" y="930625"/>
                  <a:ext cx="10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A2EA74-3408-4C61-BE81-66F9EB9303C1}"/>
                    </a:ext>
                  </a:extLst>
                </p14:cNvPr>
                <p14:cNvContentPartPr/>
                <p14:nvPr/>
              </p14:nvContentPartPr>
              <p14:xfrm>
                <a:off x="880225" y="771505"/>
                <a:ext cx="272520" cy="596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A2EA74-3408-4C61-BE81-66F9EB9303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2585" y="753865"/>
                  <a:ext cx="30816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D48815-A681-42E5-A941-EC1EF5DBB890}"/>
              </a:ext>
            </a:extLst>
          </p:cNvPr>
          <p:cNvGrpSpPr/>
          <p:nvPr/>
        </p:nvGrpSpPr>
        <p:grpSpPr>
          <a:xfrm>
            <a:off x="1635505" y="864385"/>
            <a:ext cx="1767240" cy="436680"/>
            <a:chOff x="1635505" y="864385"/>
            <a:chExt cx="176724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8A4005-5851-4248-932A-78DEB066314C}"/>
                    </a:ext>
                  </a:extLst>
                </p14:cNvPr>
                <p14:cNvContentPartPr/>
                <p14:nvPr/>
              </p14:nvContentPartPr>
              <p14:xfrm>
                <a:off x="1635505" y="864385"/>
                <a:ext cx="493560" cy="436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8A4005-5851-4248-932A-78DEB06631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17505" y="846385"/>
                  <a:ext cx="529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13AF1B-F693-4C67-808D-2C001047F705}"/>
                    </a:ext>
                  </a:extLst>
                </p14:cNvPr>
                <p14:cNvContentPartPr/>
                <p14:nvPr/>
              </p14:nvContentPartPr>
              <p14:xfrm>
                <a:off x="2144185" y="1074985"/>
                <a:ext cx="109080" cy="8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13AF1B-F693-4C67-808D-2C001047F7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26185" y="1057345"/>
                  <a:ext cx="14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834D4F-E15E-4AFF-991B-5F462CC25AA5}"/>
                    </a:ext>
                  </a:extLst>
                </p14:cNvPr>
                <p14:cNvContentPartPr/>
                <p14:nvPr/>
              </p14:nvContentPartPr>
              <p14:xfrm>
                <a:off x="2293585" y="1048345"/>
                <a:ext cx="8640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834D4F-E15E-4AFF-991B-5F462CC25A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75945" y="1030345"/>
                  <a:ext cx="122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684606-2870-4CC8-A3A4-F22C244746B0}"/>
                    </a:ext>
                  </a:extLst>
                </p14:cNvPr>
                <p14:cNvContentPartPr/>
                <p14:nvPr/>
              </p14:nvContentPartPr>
              <p14:xfrm>
                <a:off x="2455945" y="1115665"/>
                <a:ext cx="73440" cy="12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684606-2870-4CC8-A3A4-F22C244746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8305" y="1098025"/>
                  <a:ext cx="109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A2A270-4956-430F-BA9A-BAE222BDCDFD}"/>
                    </a:ext>
                  </a:extLst>
                </p14:cNvPr>
                <p14:cNvContentPartPr/>
                <p14:nvPr/>
              </p14:nvContentPartPr>
              <p14:xfrm>
                <a:off x="2691025" y="993985"/>
                <a:ext cx="136080" cy="130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4A2A270-4956-430F-BA9A-BAE222BDCD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3385" y="975985"/>
                  <a:ext cx="17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7F6ED3-A868-4337-B62E-575D5C55AD20}"/>
                    </a:ext>
                  </a:extLst>
                </p14:cNvPr>
                <p14:cNvContentPartPr/>
                <p14:nvPr/>
              </p14:nvContentPartPr>
              <p14:xfrm>
                <a:off x="2841505" y="996865"/>
                <a:ext cx="316080" cy="117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7F6ED3-A868-4337-B62E-575D5C55AD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23865" y="979225"/>
                  <a:ext cx="351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500DA6-8054-4B3A-B80A-9E063E5FFFE8}"/>
                    </a:ext>
                  </a:extLst>
                </p14:cNvPr>
                <p14:cNvContentPartPr/>
                <p14:nvPr/>
              </p14:nvContentPartPr>
              <p14:xfrm>
                <a:off x="3274585" y="990385"/>
                <a:ext cx="128160" cy="149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500DA6-8054-4B3A-B80A-9E063E5FFF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56945" y="972385"/>
                  <a:ext cx="1638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86A17B-DA60-45C6-9A3E-14897BA47A0E}"/>
              </a:ext>
            </a:extLst>
          </p:cNvPr>
          <p:cNvGrpSpPr/>
          <p:nvPr/>
        </p:nvGrpSpPr>
        <p:grpSpPr>
          <a:xfrm>
            <a:off x="3565825" y="758545"/>
            <a:ext cx="2661480" cy="609120"/>
            <a:chOff x="3565825" y="758545"/>
            <a:chExt cx="266148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A9A551-06A2-4ED9-A7B4-2D891B25AFF5}"/>
                    </a:ext>
                  </a:extLst>
                </p14:cNvPr>
                <p14:cNvContentPartPr/>
                <p14:nvPr/>
              </p14:nvContentPartPr>
              <p14:xfrm>
                <a:off x="3565825" y="758545"/>
                <a:ext cx="96840" cy="561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A9A551-06A2-4ED9-A7B4-2D891B25AF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48185" y="740545"/>
                  <a:ext cx="1324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1BE400-2342-4A3C-9370-3F58699EEBCA}"/>
                    </a:ext>
                  </a:extLst>
                </p14:cNvPr>
                <p14:cNvContentPartPr/>
                <p14:nvPr/>
              </p14:nvContentPartPr>
              <p14:xfrm>
                <a:off x="3712705" y="999745"/>
                <a:ext cx="251280" cy="16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1BE400-2342-4A3C-9370-3F58699EEB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4705" y="981745"/>
                  <a:ext cx="286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FFF949F-CE0A-4E4D-80B5-617D8A039422}"/>
                    </a:ext>
                  </a:extLst>
                </p14:cNvPr>
                <p14:cNvContentPartPr/>
                <p14:nvPr/>
              </p14:nvContentPartPr>
              <p14:xfrm>
                <a:off x="4009345" y="1087945"/>
                <a:ext cx="81720" cy="27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FFF949F-CE0A-4E4D-80B5-617D8A039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91345" y="1069945"/>
                  <a:ext cx="117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E507D3-4697-4984-B788-BBFDFEC2A66C}"/>
                    </a:ext>
                  </a:extLst>
                </p14:cNvPr>
                <p14:cNvContentPartPr/>
                <p14:nvPr/>
              </p14:nvContentPartPr>
              <p14:xfrm>
                <a:off x="4187185" y="983185"/>
                <a:ext cx="96480" cy="243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E507D3-4697-4984-B788-BBFDFEC2A6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9545" y="965185"/>
                  <a:ext cx="132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5EAD61-B690-44CB-8F2B-240FA71009F1}"/>
                    </a:ext>
                  </a:extLst>
                </p14:cNvPr>
                <p14:cNvContentPartPr/>
                <p14:nvPr/>
              </p14:nvContentPartPr>
              <p14:xfrm>
                <a:off x="4344505" y="1160665"/>
                <a:ext cx="19800" cy="136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5EAD61-B690-44CB-8F2B-240FA71009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26865" y="1143025"/>
                  <a:ext cx="55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CF8C86-2301-49DE-B8CD-6AA81CF9A1DA}"/>
                    </a:ext>
                  </a:extLst>
                </p14:cNvPr>
                <p14:cNvContentPartPr/>
                <p14:nvPr/>
              </p14:nvContentPartPr>
              <p14:xfrm>
                <a:off x="4513345" y="1043665"/>
                <a:ext cx="137520" cy="11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CF8C86-2301-49DE-B8CD-6AA81CF9A1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5705" y="1025665"/>
                  <a:ext cx="173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861D2F-B152-4BCB-A479-14FA4C8FB419}"/>
                    </a:ext>
                  </a:extLst>
                </p14:cNvPr>
                <p14:cNvContentPartPr/>
                <p14:nvPr/>
              </p14:nvContentPartPr>
              <p14:xfrm>
                <a:off x="4732945" y="1049065"/>
                <a:ext cx="100080" cy="282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861D2F-B152-4BCB-A479-14FA4C8FB4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14945" y="1031065"/>
                  <a:ext cx="135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AEAD1A-8B42-483A-A483-51D4FA9CEEE5}"/>
                    </a:ext>
                  </a:extLst>
                </p14:cNvPr>
                <p14:cNvContentPartPr/>
                <p14:nvPr/>
              </p14:nvContentPartPr>
              <p14:xfrm>
                <a:off x="4922665" y="1067065"/>
                <a:ext cx="88200" cy="124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AEAD1A-8B42-483A-A483-51D4FA9CEE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05025" y="1049425"/>
                  <a:ext cx="123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9EBBA1D-7E00-461C-954A-281B3BF8C94D}"/>
                    </a:ext>
                  </a:extLst>
                </p14:cNvPr>
                <p14:cNvContentPartPr/>
                <p14:nvPr/>
              </p14:nvContentPartPr>
              <p14:xfrm>
                <a:off x="5085025" y="938905"/>
                <a:ext cx="166320" cy="243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EBBA1D-7E00-461C-954A-281B3BF8C9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67385" y="920905"/>
                  <a:ext cx="201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096790-0E05-48BA-B482-A33B88A818FE}"/>
                    </a:ext>
                  </a:extLst>
                </p14:cNvPr>
                <p14:cNvContentPartPr/>
                <p14:nvPr/>
              </p14:nvContentPartPr>
              <p14:xfrm>
                <a:off x="5357185" y="1162105"/>
                <a:ext cx="34920" cy="12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096790-0E05-48BA-B482-A33B88A818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39185" y="1144105"/>
                  <a:ext cx="70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DC623A-2268-45B0-BC66-BC9AF0A8D387}"/>
                    </a:ext>
                  </a:extLst>
                </p14:cNvPr>
                <p14:cNvContentPartPr/>
                <p14:nvPr/>
              </p14:nvContentPartPr>
              <p14:xfrm>
                <a:off x="5522425" y="1150945"/>
                <a:ext cx="38160" cy="1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DC623A-2268-45B0-BC66-BC9AF0A8D3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04785" y="1133305"/>
                  <a:ext cx="73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674968-D2F6-491C-BEBE-D6DB275C8F6E}"/>
                    </a:ext>
                  </a:extLst>
                </p14:cNvPr>
                <p14:cNvContentPartPr/>
                <p14:nvPr/>
              </p14:nvContentPartPr>
              <p14:xfrm>
                <a:off x="5607025" y="1165705"/>
                <a:ext cx="203760" cy="10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674968-D2F6-491C-BEBE-D6DB275C8F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89025" y="1147705"/>
                  <a:ext cx="239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78F232-4267-44B8-BB65-E809E814105A}"/>
                    </a:ext>
                  </a:extLst>
                </p14:cNvPr>
                <p14:cNvContentPartPr/>
                <p14:nvPr/>
              </p14:nvContentPartPr>
              <p14:xfrm>
                <a:off x="5887825" y="1194145"/>
                <a:ext cx="4140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78F232-4267-44B8-BB65-E809E81410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70185" y="1176505"/>
                  <a:ext cx="77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9FF200-9F92-40F1-9765-666AE44B2157}"/>
                    </a:ext>
                  </a:extLst>
                </p14:cNvPr>
                <p14:cNvContentPartPr/>
                <p14:nvPr/>
              </p14:nvContentPartPr>
              <p14:xfrm>
                <a:off x="6050545" y="1181545"/>
                <a:ext cx="176760" cy="10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9FF200-9F92-40F1-9765-666AE44B21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32905" y="1163545"/>
                  <a:ext cx="21240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C67A63-E348-4A69-8A2B-8B02C9400651}"/>
                  </a:ext>
                </a:extLst>
              </p14:cNvPr>
              <p14:cNvContentPartPr/>
              <p14:nvPr/>
            </p14:nvContentPartPr>
            <p14:xfrm>
              <a:off x="6476065" y="883105"/>
              <a:ext cx="92880" cy="448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C67A63-E348-4A69-8A2B-8B02C940065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58425" y="865105"/>
                <a:ext cx="1285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59907C7-9A26-4157-B3F0-606C85CAC090}"/>
                  </a:ext>
                </a:extLst>
              </p14:cNvPr>
              <p14:cNvContentPartPr/>
              <p14:nvPr/>
            </p14:nvContentPartPr>
            <p14:xfrm>
              <a:off x="6760465" y="951145"/>
              <a:ext cx="42840" cy="55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59907C7-9A26-4157-B3F0-606C85CAC09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42825" y="933145"/>
                <a:ext cx="784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9BCB47-2B3B-4616-9689-71C3C62D2E4C}"/>
                  </a:ext>
                </a:extLst>
              </p14:cNvPr>
              <p14:cNvContentPartPr/>
              <p14:nvPr/>
            </p14:nvContentPartPr>
            <p14:xfrm>
              <a:off x="6738145" y="1146265"/>
              <a:ext cx="59400" cy="30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9BCB47-2B3B-4616-9689-71C3C62D2E4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20145" y="1128265"/>
                <a:ext cx="9504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021ED2A9-4B4B-496D-A3B6-B9957861478B}"/>
              </a:ext>
            </a:extLst>
          </p:cNvPr>
          <p:cNvGrpSpPr/>
          <p:nvPr/>
        </p:nvGrpSpPr>
        <p:grpSpPr>
          <a:xfrm>
            <a:off x="1208545" y="1413025"/>
            <a:ext cx="1802160" cy="557640"/>
            <a:chOff x="1208545" y="1413025"/>
            <a:chExt cx="180216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AACF2E-E413-4A6C-9105-746C7B4AF37F}"/>
                    </a:ext>
                  </a:extLst>
                </p14:cNvPr>
                <p14:cNvContentPartPr/>
                <p14:nvPr/>
              </p14:nvContentPartPr>
              <p14:xfrm>
                <a:off x="1208545" y="1423825"/>
                <a:ext cx="12600" cy="145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AACF2E-E413-4A6C-9105-746C7B4AF3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90905" y="1406185"/>
                  <a:ext cx="48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42E2B17-F4FE-47E2-9B7F-F8DE201E45BF}"/>
                    </a:ext>
                  </a:extLst>
                </p14:cNvPr>
                <p14:cNvContentPartPr/>
                <p14:nvPr/>
              </p14:nvContentPartPr>
              <p14:xfrm>
                <a:off x="1292425" y="1413025"/>
                <a:ext cx="14400" cy="119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42E2B17-F4FE-47E2-9B7F-F8DE201E45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74425" y="1395385"/>
                  <a:ext cx="50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90D971-10B3-4109-A093-54116C911DE5}"/>
                    </a:ext>
                  </a:extLst>
                </p14:cNvPr>
                <p14:cNvContentPartPr/>
                <p14:nvPr/>
              </p14:nvContentPartPr>
              <p14:xfrm>
                <a:off x="1395025" y="1450105"/>
                <a:ext cx="360" cy="138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90D971-10B3-4109-A093-54116C911D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7385" y="1432465"/>
                  <a:ext cx="3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8578989-B538-43BA-A73D-288D0A041E0A}"/>
                    </a:ext>
                  </a:extLst>
                </p14:cNvPr>
                <p14:cNvContentPartPr/>
                <p14:nvPr/>
              </p14:nvContentPartPr>
              <p14:xfrm>
                <a:off x="1266865" y="1731265"/>
                <a:ext cx="142200" cy="23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8578989-B538-43BA-A73D-288D0A041E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48865" y="1713625"/>
                  <a:ext cx="177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931DD8-50FF-45B5-BC2A-F1B055D4E1B2}"/>
                    </a:ext>
                  </a:extLst>
                </p14:cNvPr>
                <p14:cNvContentPartPr/>
                <p14:nvPr/>
              </p14:nvContentPartPr>
              <p14:xfrm>
                <a:off x="1424185" y="1818385"/>
                <a:ext cx="78120" cy="101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931DD8-50FF-45B5-BC2A-F1B055D4E1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6185" y="1800745"/>
                  <a:ext cx="11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F2AEFA-E209-4628-94CE-1244D1B0ACBD}"/>
                    </a:ext>
                  </a:extLst>
                </p14:cNvPr>
                <p14:cNvContentPartPr/>
                <p14:nvPr/>
              </p14:nvContentPartPr>
              <p14:xfrm>
                <a:off x="1626865" y="1830985"/>
                <a:ext cx="209520" cy="98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F2AEFA-E209-4628-94CE-1244D1B0AC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09225" y="1812985"/>
                  <a:ext cx="24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996A73-9680-405A-B3D7-B475AB7CAFEA}"/>
                    </a:ext>
                  </a:extLst>
                </p14:cNvPr>
                <p14:cNvContentPartPr/>
                <p14:nvPr/>
              </p14:nvContentPartPr>
              <p14:xfrm>
                <a:off x="1873105" y="1852225"/>
                <a:ext cx="165960" cy="81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996A73-9680-405A-B3D7-B475AB7CAF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55465" y="1834225"/>
                  <a:ext cx="201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1BF1C2-C941-49E1-B424-FFBE4EF19D24}"/>
                    </a:ext>
                  </a:extLst>
                </p14:cNvPr>
                <p14:cNvContentPartPr/>
                <p14:nvPr/>
              </p14:nvContentPartPr>
              <p14:xfrm>
                <a:off x="2160385" y="1656025"/>
                <a:ext cx="613440" cy="260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1BF1C2-C941-49E1-B424-FFBE4EF19D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42745" y="1638385"/>
                  <a:ext cx="649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E108C0-CE09-48EA-956A-5E7A1F77A200}"/>
                    </a:ext>
                  </a:extLst>
                </p14:cNvPr>
                <p14:cNvContentPartPr/>
                <p14:nvPr/>
              </p14:nvContentPartPr>
              <p14:xfrm>
                <a:off x="2777065" y="1699945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E108C0-CE09-48EA-956A-5E7A1F77A2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59065" y="1681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9FB17C-6EFD-49DB-B2D2-66983F340554}"/>
                    </a:ext>
                  </a:extLst>
                </p14:cNvPr>
                <p14:cNvContentPartPr/>
                <p14:nvPr/>
              </p14:nvContentPartPr>
              <p14:xfrm>
                <a:off x="2844745" y="1793545"/>
                <a:ext cx="165960" cy="143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9FB17C-6EFD-49DB-B2D2-66983F34055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27105" y="1775545"/>
                  <a:ext cx="2016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6823A12-4144-4B7B-AE39-3DB6CA08D233}"/>
              </a:ext>
            </a:extLst>
          </p:cNvPr>
          <p:cNvGrpSpPr/>
          <p:nvPr/>
        </p:nvGrpSpPr>
        <p:grpSpPr>
          <a:xfrm>
            <a:off x="1150585" y="2320585"/>
            <a:ext cx="150480" cy="133920"/>
            <a:chOff x="1150585" y="2320585"/>
            <a:chExt cx="15048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E54E8E-7D26-46D1-B4F1-0C8C57DDFF71}"/>
                    </a:ext>
                  </a:extLst>
                </p14:cNvPr>
                <p14:cNvContentPartPr/>
                <p14:nvPr/>
              </p14:nvContentPartPr>
              <p14:xfrm>
                <a:off x="1150585" y="2366305"/>
                <a:ext cx="2880" cy="86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E54E8E-7D26-46D1-B4F1-0C8C57DDFF7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32585" y="2348305"/>
                  <a:ext cx="38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6AE42D-DD7C-442F-84EA-67109648B3C5}"/>
                    </a:ext>
                  </a:extLst>
                </p14:cNvPr>
                <p14:cNvContentPartPr/>
                <p14:nvPr/>
              </p14:nvContentPartPr>
              <p14:xfrm>
                <a:off x="1217545" y="2320585"/>
                <a:ext cx="6480" cy="117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6AE42D-DD7C-442F-84EA-67109648B3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99545" y="2302585"/>
                  <a:ext cx="42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533F06F-D209-465E-8AC5-79BCE8791AA7}"/>
                    </a:ext>
                  </a:extLst>
                </p14:cNvPr>
                <p14:cNvContentPartPr/>
                <p14:nvPr/>
              </p14:nvContentPartPr>
              <p14:xfrm>
                <a:off x="1297825" y="2339305"/>
                <a:ext cx="3240" cy="11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533F06F-D209-465E-8AC5-79BCE8791AA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79825" y="2321665"/>
                  <a:ext cx="3888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E0B12BF-1FF8-443D-ACBD-7980A93F46AB}"/>
                  </a:ext>
                </a:extLst>
              </p14:cNvPr>
              <p14:cNvContentPartPr/>
              <p14:nvPr/>
            </p14:nvContentPartPr>
            <p14:xfrm>
              <a:off x="1263265" y="2081185"/>
              <a:ext cx="278280" cy="11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E0B12BF-1FF8-443D-ACBD-7980A93F46A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245625" y="2063185"/>
                <a:ext cx="3139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AA4CD16-4E92-4C42-A184-01EC207A62BA}"/>
                  </a:ext>
                </a:extLst>
              </p14:cNvPr>
              <p14:cNvContentPartPr/>
              <p14:nvPr/>
            </p14:nvContentPartPr>
            <p14:xfrm>
              <a:off x="1263265" y="2215465"/>
              <a:ext cx="284400" cy="20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AA4CD16-4E92-4C42-A184-01EC207A62B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245625" y="2197465"/>
                <a:ext cx="3200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0A8A57A-CE0E-413A-8780-33C20C58FBB2}"/>
                  </a:ext>
                </a:extLst>
              </p14:cNvPr>
              <p14:cNvContentPartPr/>
              <p14:nvPr/>
            </p14:nvContentPartPr>
            <p14:xfrm>
              <a:off x="1121425" y="2731705"/>
              <a:ext cx="1083240" cy="10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0A8A57A-CE0E-413A-8780-33C20C58FBB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03785" y="2713705"/>
                <a:ext cx="1118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FD2282E-B5CE-4B36-97DB-B0036C5E143B}"/>
                  </a:ext>
                </a:extLst>
              </p14:cNvPr>
              <p14:cNvContentPartPr/>
              <p14:nvPr/>
            </p14:nvContentPartPr>
            <p14:xfrm>
              <a:off x="1112425" y="3044185"/>
              <a:ext cx="983880" cy="1148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FD2282E-B5CE-4B36-97DB-B0036C5E143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94425" y="3026545"/>
                <a:ext cx="1019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65E24BA-B5B2-4131-9508-5F3AD32D9B53}"/>
                  </a:ext>
                </a:extLst>
              </p14:cNvPr>
              <p14:cNvContentPartPr/>
              <p14:nvPr/>
            </p14:nvContentPartPr>
            <p14:xfrm>
              <a:off x="1136905" y="3294745"/>
              <a:ext cx="1204560" cy="151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65E24BA-B5B2-4131-9508-5F3AD32D9B5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19265" y="3277105"/>
                <a:ext cx="12402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74D2CAC-EDC3-43C6-8429-0998FB03D7EF}"/>
              </a:ext>
            </a:extLst>
          </p:cNvPr>
          <p:cNvGrpSpPr/>
          <p:nvPr/>
        </p:nvGrpSpPr>
        <p:grpSpPr>
          <a:xfrm>
            <a:off x="1186225" y="3542425"/>
            <a:ext cx="1020240" cy="345600"/>
            <a:chOff x="1186225" y="3542425"/>
            <a:chExt cx="10202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8FEAB2-1DCB-4127-8192-DB7663749D01}"/>
                    </a:ext>
                  </a:extLst>
                </p14:cNvPr>
                <p14:cNvContentPartPr/>
                <p14:nvPr/>
              </p14:nvContentPartPr>
              <p14:xfrm>
                <a:off x="1186225" y="3718465"/>
                <a:ext cx="118440" cy="155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8FEAB2-1DCB-4127-8192-DB7663749D0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68585" y="3700825"/>
                  <a:ext cx="154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492BC12-89A8-4628-89BE-3D36F1EFD119}"/>
                    </a:ext>
                  </a:extLst>
                </p14:cNvPr>
                <p14:cNvContentPartPr/>
                <p14:nvPr/>
              </p14:nvContentPartPr>
              <p14:xfrm>
                <a:off x="1368745" y="3723865"/>
                <a:ext cx="126000" cy="164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492BC12-89A8-4628-89BE-3D36F1EFD1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50745" y="3706225"/>
                  <a:ext cx="16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F1C2B96-AE54-4AF6-9582-D01F8C445F0B}"/>
                    </a:ext>
                  </a:extLst>
                </p14:cNvPr>
                <p14:cNvContentPartPr/>
                <p14:nvPr/>
              </p14:nvContentPartPr>
              <p14:xfrm>
                <a:off x="1572145" y="3742945"/>
                <a:ext cx="8640" cy="1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F1C2B96-AE54-4AF6-9582-D01F8C445F0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54145" y="3724945"/>
                  <a:ext cx="44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1AFAFA7-478C-48AB-B0C9-C5A7CC95C57B}"/>
                    </a:ext>
                  </a:extLst>
                </p14:cNvPr>
                <p14:cNvContentPartPr/>
                <p14:nvPr/>
              </p14:nvContentPartPr>
              <p14:xfrm>
                <a:off x="1517785" y="3542425"/>
                <a:ext cx="336960" cy="319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1AFAFA7-478C-48AB-B0C9-C5A7CC95C57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500145" y="3524425"/>
                  <a:ext cx="372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6A53C9-F526-4554-8489-C4A241E83BD5}"/>
                    </a:ext>
                  </a:extLst>
                </p14:cNvPr>
                <p14:cNvContentPartPr/>
                <p14:nvPr/>
              </p14:nvContentPartPr>
              <p14:xfrm>
                <a:off x="1864465" y="3742585"/>
                <a:ext cx="126720" cy="93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6A53C9-F526-4554-8489-C4A241E83B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46465" y="3724585"/>
                  <a:ext cx="162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FC4133-50B7-49A9-9A0B-887E19C44CAC}"/>
                    </a:ext>
                  </a:extLst>
                </p14:cNvPr>
                <p14:cNvContentPartPr/>
                <p14:nvPr/>
              </p14:nvContentPartPr>
              <p14:xfrm>
                <a:off x="2077945" y="3743665"/>
                <a:ext cx="128520" cy="92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FC4133-50B7-49A9-9A0B-887E19C44C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59945" y="3725665"/>
                  <a:ext cx="1641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5127C65-6ACC-41D8-AA3C-F253C5E01A8B}"/>
              </a:ext>
            </a:extLst>
          </p:cNvPr>
          <p:cNvGrpSpPr/>
          <p:nvPr/>
        </p:nvGrpSpPr>
        <p:grpSpPr>
          <a:xfrm>
            <a:off x="2718025" y="3608665"/>
            <a:ext cx="797400" cy="345600"/>
            <a:chOff x="2718025" y="3608665"/>
            <a:chExt cx="79740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3BD8541-1CD2-4FDE-9912-23BBDD580C70}"/>
                    </a:ext>
                  </a:extLst>
                </p14:cNvPr>
                <p14:cNvContentPartPr/>
                <p14:nvPr/>
              </p14:nvContentPartPr>
              <p14:xfrm>
                <a:off x="2718025" y="3711985"/>
                <a:ext cx="148320" cy="178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3BD8541-1CD2-4FDE-9912-23BBDD580C7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00385" y="3693985"/>
                  <a:ext cx="183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17232BB-30AA-4DB6-A05A-AF22D4CDA3AB}"/>
                    </a:ext>
                  </a:extLst>
                </p14:cNvPr>
                <p14:cNvContentPartPr/>
                <p14:nvPr/>
              </p14:nvContentPartPr>
              <p14:xfrm>
                <a:off x="2900905" y="3759865"/>
                <a:ext cx="301680" cy="127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17232BB-30AA-4DB6-A05A-AF22D4CDA3A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83265" y="3742225"/>
                  <a:ext cx="337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0EB8C39-DDB8-4917-B87A-B13A89F2BE8B}"/>
                    </a:ext>
                  </a:extLst>
                </p14:cNvPr>
                <p14:cNvContentPartPr/>
                <p14:nvPr/>
              </p14:nvContentPartPr>
              <p14:xfrm>
                <a:off x="3290785" y="3608665"/>
                <a:ext cx="74520" cy="204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0EB8C39-DDB8-4917-B87A-B13A89F2BE8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273145" y="3590665"/>
                  <a:ext cx="110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7D17E8-AFA2-4803-AC54-426A19FE306D}"/>
                    </a:ext>
                  </a:extLst>
                </p14:cNvPr>
                <p14:cNvContentPartPr/>
                <p14:nvPr/>
              </p14:nvContentPartPr>
              <p14:xfrm>
                <a:off x="3475825" y="3800185"/>
                <a:ext cx="39600" cy="154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7D17E8-AFA2-4803-AC54-426A19FE306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58185" y="3782185"/>
                  <a:ext cx="752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34AE4D9-8F90-46C3-919C-FA2A3D37E4A1}"/>
              </a:ext>
            </a:extLst>
          </p:cNvPr>
          <p:cNvGrpSpPr/>
          <p:nvPr/>
        </p:nvGrpSpPr>
        <p:grpSpPr>
          <a:xfrm>
            <a:off x="3846625" y="3635665"/>
            <a:ext cx="768600" cy="275760"/>
            <a:chOff x="3846625" y="3635665"/>
            <a:chExt cx="76860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50D59E-1065-4F58-BE5D-F5E9901994DE}"/>
                    </a:ext>
                  </a:extLst>
                </p14:cNvPr>
                <p14:cNvContentPartPr/>
                <p14:nvPr/>
              </p14:nvContentPartPr>
              <p14:xfrm>
                <a:off x="3846625" y="3722065"/>
                <a:ext cx="188280" cy="168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650D59E-1065-4F58-BE5D-F5E9901994D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28985" y="3704425"/>
                  <a:ext cx="223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72972C-D60A-48F2-B70B-9A8795F2F542}"/>
                    </a:ext>
                  </a:extLst>
                </p14:cNvPr>
                <p14:cNvContentPartPr/>
                <p14:nvPr/>
              </p14:nvContentPartPr>
              <p14:xfrm>
                <a:off x="4020145" y="3736825"/>
                <a:ext cx="395640" cy="120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72972C-D60A-48F2-B70B-9A8795F2F54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02505" y="3719185"/>
                  <a:ext cx="431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DA95206-85C2-4D2D-A538-47B1811E3347}"/>
                    </a:ext>
                  </a:extLst>
                </p14:cNvPr>
                <p14:cNvContentPartPr/>
                <p14:nvPr/>
              </p14:nvContentPartPr>
              <p14:xfrm>
                <a:off x="4517305" y="3635665"/>
                <a:ext cx="97920" cy="27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DA95206-85C2-4D2D-A538-47B1811E334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99665" y="3618025"/>
                  <a:ext cx="13356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6106DCE-22BB-48C3-973D-B53F42D56CD0}"/>
              </a:ext>
            </a:extLst>
          </p:cNvPr>
          <p:cNvGrpSpPr/>
          <p:nvPr/>
        </p:nvGrpSpPr>
        <p:grpSpPr>
          <a:xfrm>
            <a:off x="635785" y="3550345"/>
            <a:ext cx="441360" cy="354600"/>
            <a:chOff x="635785" y="3550345"/>
            <a:chExt cx="4413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065026E-6477-4DA9-958E-9B4AA2E3EFC3}"/>
                    </a:ext>
                  </a:extLst>
                </p14:cNvPr>
                <p14:cNvContentPartPr/>
                <p14:nvPr/>
              </p14:nvContentPartPr>
              <p14:xfrm>
                <a:off x="635785" y="3571945"/>
                <a:ext cx="441360" cy="250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065026E-6477-4DA9-958E-9B4AA2E3EFC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8145" y="3554305"/>
                  <a:ext cx="477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A60A10E-3DB1-4ACE-89D8-88A519CBD05F}"/>
                    </a:ext>
                  </a:extLst>
                </p14:cNvPr>
                <p14:cNvContentPartPr/>
                <p14:nvPr/>
              </p14:nvContentPartPr>
              <p14:xfrm>
                <a:off x="641185" y="3550345"/>
                <a:ext cx="374040" cy="354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A60A10E-3DB1-4ACE-89D8-88A519CBD05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3545" y="3532345"/>
                  <a:ext cx="409680" cy="39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42DCDFF-ABA2-46CE-8306-EEDA676211FB}"/>
                  </a:ext>
                </a:extLst>
              </p14:cNvPr>
              <p14:cNvContentPartPr/>
              <p14:nvPr/>
            </p14:nvContentPartPr>
            <p14:xfrm>
              <a:off x="1021705" y="4703785"/>
              <a:ext cx="91440" cy="32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42DCDFF-ABA2-46CE-8306-EEDA676211F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03705" y="4686145"/>
                <a:ext cx="127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FFBD894-C3F7-4D5E-8751-2E08E1EC2420}"/>
                  </a:ext>
                </a:extLst>
              </p14:cNvPr>
              <p14:cNvContentPartPr/>
              <p14:nvPr/>
            </p14:nvContentPartPr>
            <p14:xfrm>
              <a:off x="3465025" y="4496785"/>
              <a:ext cx="151560" cy="1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FFBD894-C3F7-4D5E-8751-2E08E1EC242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447385" y="4478785"/>
                <a:ext cx="1872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DBFFA25-F1D1-4779-BF4A-38A4E9D13865}"/>
                  </a:ext>
                </a:extLst>
              </p14:cNvPr>
              <p14:cNvContentPartPr/>
              <p14:nvPr/>
            </p14:nvContentPartPr>
            <p14:xfrm>
              <a:off x="3508945" y="4598665"/>
              <a:ext cx="198360" cy="9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DBFFA25-F1D1-4779-BF4A-38A4E9D1386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491305" y="4581025"/>
                <a:ext cx="23400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42110A5-5298-4CB4-978D-D679EB1791B0}"/>
              </a:ext>
            </a:extLst>
          </p:cNvPr>
          <p:cNvGrpSpPr/>
          <p:nvPr/>
        </p:nvGrpSpPr>
        <p:grpSpPr>
          <a:xfrm>
            <a:off x="4109425" y="4313905"/>
            <a:ext cx="950040" cy="429480"/>
            <a:chOff x="4109425" y="4313905"/>
            <a:chExt cx="9500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902FDD9-D609-421E-8475-014EB421FA4F}"/>
                    </a:ext>
                  </a:extLst>
                </p14:cNvPr>
                <p14:cNvContentPartPr/>
                <p14:nvPr/>
              </p14:nvContentPartPr>
              <p14:xfrm>
                <a:off x="4109425" y="4313905"/>
                <a:ext cx="570960" cy="429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902FDD9-D609-421E-8475-014EB421FA4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91785" y="4296265"/>
                  <a:ext cx="6066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715F20-5CDC-4EE6-AB42-677E601A4119}"/>
                    </a:ext>
                  </a:extLst>
                </p14:cNvPr>
                <p14:cNvContentPartPr/>
                <p14:nvPr/>
              </p14:nvContentPartPr>
              <p14:xfrm>
                <a:off x="4749865" y="4510105"/>
                <a:ext cx="72720" cy="137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715F20-5CDC-4EE6-AB42-677E601A411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31865" y="4492105"/>
                  <a:ext cx="10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C9152A-3BE5-416D-97B3-90FF5A0B04E4}"/>
                    </a:ext>
                  </a:extLst>
                </p14:cNvPr>
                <p14:cNvContentPartPr/>
                <p14:nvPr/>
              </p14:nvContentPartPr>
              <p14:xfrm>
                <a:off x="4889545" y="4647265"/>
                <a:ext cx="169920" cy="13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C9152A-3BE5-416D-97B3-90FF5A0B04E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871905" y="4629625"/>
                  <a:ext cx="2055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645DFC8-C168-4EAE-BAAA-0EA7B2E23718}"/>
              </a:ext>
            </a:extLst>
          </p:cNvPr>
          <p:cNvGrpSpPr/>
          <p:nvPr/>
        </p:nvGrpSpPr>
        <p:grpSpPr>
          <a:xfrm>
            <a:off x="5291665" y="4353145"/>
            <a:ext cx="1961280" cy="421560"/>
            <a:chOff x="5291665" y="4353145"/>
            <a:chExt cx="196128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44ECD7B-E2EA-44A6-95EB-995FAEF8580A}"/>
                    </a:ext>
                  </a:extLst>
                </p14:cNvPr>
                <p14:cNvContentPartPr/>
                <p14:nvPr/>
              </p14:nvContentPartPr>
              <p14:xfrm>
                <a:off x="5291665" y="4500745"/>
                <a:ext cx="797400" cy="184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44ECD7B-E2EA-44A6-95EB-995FAEF8580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73665" y="4483105"/>
                  <a:ext cx="833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B8CAC6-4D37-4003-8111-B3B016153DB0}"/>
                    </a:ext>
                  </a:extLst>
                </p14:cNvPr>
                <p14:cNvContentPartPr/>
                <p14:nvPr/>
              </p14:nvContentPartPr>
              <p14:xfrm>
                <a:off x="6156745" y="4532785"/>
                <a:ext cx="244800" cy="174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B8CAC6-4D37-4003-8111-B3B016153D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38745" y="4515145"/>
                  <a:ext cx="280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547F88E-BC36-4017-AAD4-4D89E4FF6DE5}"/>
                    </a:ext>
                  </a:extLst>
                </p14:cNvPr>
                <p14:cNvContentPartPr/>
                <p14:nvPr/>
              </p14:nvContentPartPr>
              <p14:xfrm>
                <a:off x="6532225" y="4353145"/>
                <a:ext cx="114480" cy="421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547F88E-BC36-4017-AAD4-4D89E4FF6DE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14585" y="4335505"/>
                  <a:ext cx="150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0714C50-CB38-4B9F-8703-2FD2D79AECDE}"/>
                    </a:ext>
                  </a:extLst>
                </p14:cNvPr>
                <p14:cNvContentPartPr/>
                <p14:nvPr/>
              </p14:nvContentPartPr>
              <p14:xfrm>
                <a:off x="6754345" y="4627825"/>
                <a:ext cx="250200" cy="5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0714C50-CB38-4B9F-8703-2FD2D79AEC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36705" y="4610185"/>
                  <a:ext cx="285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E033395-89BE-44FB-9880-A473E09F6C04}"/>
                    </a:ext>
                  </a:extLst>
                </p14:cNvPr>
                <p14:cNvContentPartPr/>
                <p14:nvPr/>
              </p14:nvContentPartPr>
              <p14:xfrm>
                <a:off x="7124425" y="4615945"/>
                <a:ext cx="128520" cy="6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E033395-89BE-44FB-9880-A473E09F6C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06785" y="4597945"/>
                  <a:ext cx="16416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9854101-FB42-4DE0-A21A-9E642134711F}"/>
                  </a:ext>
                </a:extLst>
              </p14:cNvPr>
              <p14:cNvContentPartPr/>
              <p14:nvPr/>
            </p14:nvContentPartPr>
            <p14:xfrm>
              <a:off x="7495225" y="4324705"/>
              <a:ext cx="75240" cy="494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9854101-FB42-4DE0-A21A-9E642134711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477585" y="4306705"/>
                <a:ext cx="1108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9E4D43B-E5EB-44B1-936D-AF821A475900}"/>
                  </a:ext>
                </a:extLst>
              </p14:cNvPr>
              <p14:cNvContentPartPr/>
              <p14:nvPr/>
            </p14:nvContentPartPr>
            <p14:xfrm>
              <a:off x="2882185" y="4038865"/>
              <a:ext cx="483840" cy="507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9E4D43B-E5EB-44B1-936D-AF821A47590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864545" y="4021225"/>
                <a:ext cx="519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A504453-D7C7-4282-AF20-04AEF39C1ED6}"/>
                  </a:ext>
                </a:extLst>
              </p14:cNvPr>
              <p14:cNvContentPartPr/>
              <p14:nvPr/>
            </p14:nvContentPartPr>
            <p14:xfrm>
              <a:off x="3849505" y="4024105"/>
              <a:ext cx="263880" cy="316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A504453-D7C7-4282-AF20-04AEF39C1ED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831505" y="4006465"/>
                <a:ext cx="29952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A2C7657-A1B8-4D38-86E8-F32CE623344B}"/>
              </a:ext>
            </a:extLst>
          </p:cNvPr>
          <p:cNvGrpSpPr/>
          <p:nvPr/>
        </p:nvGrpSpPr>
        <p:grpSpPr>
          <a:xfrm>
            <a:off x="419065" y="4430185"/>
            <a:ext cx="1378080" cy="470160"/>
            <a:chOff x="419065" y="4430185"/>
            <a:chExt cx="137808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CA7E890-0466-4C8B-8110-15AFDAA23A5C}"/>
                    </a:ext>
                  </a:extLst>
                </p14:cNvPr>
                <p14:cNvContentPartPr/>
                <p14:nvPr/>
              </p14:nvContentPartPr>
              <p14:xfrm>
                <a:off x="419065" y="4430185"/>
                <a:ext cx="154800" cy="344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CA7E890-0466-4C8B-8110-15AFDAA23A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1425" y="4412185"/>
                  <a:ext cx="1904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964CADA-78BF-4FC3-9FE6-10F64A6465A5}"/>
                    </a:ext>
                  </a:extLst>
                </p14:cNvPr>
                <p14:cNvContentPartPr/>
                <p14:nvPr/>
              </p14:nvContentPartPr>
              <p14:xfrm>
                <a:off x="551185" y="4602265"/>
                <a:ext cx="145080" cy="161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964CADA-78BF-4FC3-9FE6-10F64A6465A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3545" y="4584625"/>
                  <a:ext cx="180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AD4ABBC-97D0-46AF-9B57-FC873007AF61}"/>
                    </a:ext>
                  </a:extLst>
                </p14:cNvPr>
                <p14:cNvContentPartPr/>
                <p14:nvPr/>
              </p14:nvContentPartPr>
              <p14:xfrm>
                <a:off x="754585" y="4488865"/>
                <a:ext cx="303120" cy="267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AD4ABBC-97D0-46AF-9B57-FC873007AF6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6945" y="4470865"/>
                  <a:ext cx="338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E8E2BA6-8A3C-46E6-871F-4880AF8913CA}"/>
                    </a:ext>
                  </a:extLst>
                </p14:cNvPr>
                <p14:cNvContentPartPr/>
                <p14:nvPr/>
              </p14:nvContentPartPr>
              <p14:xfrm>
                <a:off x="1143025" y="4627825"/>
                <a:ext cx="109800" cy="272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E8E2BA6-8A3C-46E6-871F-4880AF8913C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25385" y="4610185"/>
                  <a:ext cx="145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B7DDF9B-39A3-4060-98D5-912977DFE279}"/>
                    </a:ext>
                  </a:extLst>
                </p14:cNvPr>
                <p14:cNvContentPartPr/>
                <p14:nvPr/>
              </p14:nvContentPartPr>
              <p14:xfrm>
                <a:off x="1282345" y="4635385"/>
                <a:ext cx="239400" cy="71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B7DDF9B-39A3-4060-98D5-912977DFE27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64345" y="4617385"/>
                  <a:ext cx="275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D31CA1-CA43-4375-A582-49BF08C287D1}"/>
                    </a:ext>
                  </a:extLst>
                </p14:cNvPr>
                <p14:cNvContentPartPr/>
                <p14:nvPr/>
              </p14:nvContentPartPr>
              <p14:xfrm>
                <a:off x="1596265" y="4619905"/>
                <a:ext cx="117360" cy="101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D31CA1-CA43-4375-A582-49BF08C287D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78265" y="4602265"/>
                  <a:ext cx="153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A011E7-F1FC-47B4-8496-70046DBC62D3}"/>
                    </a:ext>
                  </a:extLst>
                </p14:cNvPr>
                <p14:cNvContentPartPr/>
                <p14:nvPr/>
              </p14:nvContentPartPr>
              <p14:xfrm>
                <a:off x="1787425" y="4671745"/>
                <a:ext cx="9720" cy="147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A011E7-F1FC-47B4-8496-70046DBC62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769785" y="4653745"/>
                  <a:ext cx="45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EBF994A-6132-4CD8-9D24-AFB1CB27159D}"/>
                    </a:ext>
                  </a:extLst>
                </p14:cNvPr>
                <p14:cNvContentPartPr/>
                <p14:nvPr/>
              </p14:nvContentPartPr>
              <p14:xfrm>
                <a:off x="661345" y="4866145"/>
                <a:ext cx="758880" cy="28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EBF994A-6132-4CD8-9D24-AFB1CB2715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3705" y="4848505"/>
                  <a:ext cx="7945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17454F1-80C5-4F96-BFB3-3FD91BF7B775}"/>
              </a:ext>
            </a:extLst>
          </p:cNvPr>
          <p:cNvGrpSpPr/>
          <p:nvPr/>
        </p:nvGrpSpPr>
        <p:grpSpPr>
          <a:xfrm>
            <a:off x="2030425" y="4424785"/>
            <a:ext cx="1006920" cy="473760"/>
            <a:chOff x="2030425" y="4424785"/>
            <a:chExt cx="10069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1183EEF-60BE-42A0-8A36-C72CE83E6675}"/>
                    </a:ext>
                  </a:extLst>
                </p14:cNvPr>
                <p14:cNvContentPartPr/>
                <p14:nvPr/>
              </p14:nvContentPartPr>
              <p14:xfrm>
                <a:off x="2030425" y="4603705"/>
                <a:ext cx="105120" cy="294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1183EEF-60BE-42A0-8A36-C72CE83E667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12785" y="4586065"/>
                  <a:ext cx="140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AA0F1F-F4AE-4408-8FA8-246C496341D9}"/>
                    </a:ext>
                  </a:extLst>
                </p14:cNvPr>
                <p14:cNvContentPartPr/>
                <p14:nvPr/>
              </p14:nvContentPartPr>
              <p14:xfrm>
                <a:off x="2213665" y="4613425"/>
                <a:ext cx="10440" cy="112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AA0F1F-F4AE-4408-8FA8-246C496341D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95665" y="4595425"/>
                  <a:ext cx="46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00D378-334D-4936-86C8-8D0DC1BB2CDC}"/>
                    </a:ext>
                  </a:extLst>
                </p14:cNvPr>
                <p14:cNvContentPartPr/>
                <p14:nvPr/>
              </p14:nvContentPartPr>
              <p14:xfrm>
                <a:off x="2215105" y="4508665"/>
                <a:ext cx="36720" cy="34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00D378-334D-4936-86C8-8D0DC1BB2CD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97105" y="4491025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9619E8A-6575-41E3-A260-FE98C118B2CA}"/>
                    </a:ext>
                  </a:extLst>
                </p14:cNvPr>
                <p14:cNvContentPartPr/>
                <p14:nvPr/>
              </p14:nvContentPartPr>
              <p14:xfrm>
                <a:off x="2287105" y="4602265"/>
                <a:ext cx="132840" cy="95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9619E8A-6575-41E3-A260-FE98C118B2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69465" y="4584625"/>
                  <a:ext cx="168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1A02941-906E-4EDA-B6AC-9AED26A11CBB}"/>
                    </a:ext>
                  </a:extLst>
                </p14:cNvPr>
                <p14:cNvContentPartPr/>
                <p14:nvPr/>
              </p14:nvContentPartPr>
              <p14:xfrm>
                <a:off x="2512825" y="4638985"/>
                <a:ext cx="129960" cy="28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1A02941-906E-4EDA-B6AC-9AED26A11CB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95185" y="4620985"/>
                  <a:ext cx="165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DBF502-9794-4825-814C-FE10BECB0193}"/>
                    </a:ext>
                  </a:extLst>
                </p14:cNvPr>
                <p14:cNvContentPartPr/>
                <p14:nvPr/>
              </p14:nvContentPartPr>
              <p14:xfrm>
                <a:off x="2739265" y="4424785"/>
                <a:ext cx="10440" cy="219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DBF502-9794-4825-814C-FE10BECB019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21265" y="4407145"/>
                  <a:ext cx="46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11787A-C663-4E9C-900D-71DAC26D9124}"/>
                    </a:ext>
                  </a:extLst>
                </p14:cNvPr>
                <p14:cNvContentPartPr/>
                <p14:nvPr/>
              </p14:nvContentPartPr>
              <p14:xfrm>
                <a:off x="2714065" y="4537825"/>
                <a:ext cx="104400" cy="24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11787A-C663-4E9C-900D-71DAC26D91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96425" y="4520185"/>
                  <a:ext cx="140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0CAE560-50B9-43B8-A4FF-702C262D02BB}"/>
                    </a:ext>
                  </a:extLst>
                </p14:cNvPr>
                <p14:cNvContentPartPr/>
                <p14:nvPr/>
              </p14:nvContentPartPr>
              <p14:xfrm>
                <a:off x="2864905" y="4557985"/>
                <a:ext cx="79560" cy="85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0CAE560-50B9-43B8-A4FF-702C262D02B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46905" y="4540345"/>
                  <a:ext cx="11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C231E6-D8DF-4973-9A30-0574AD4A09F1}"/>
                    </a:ext>
                  </a:extLst>
                </p14:cNvPr>
                <p14:cNvContentPartPr/>
                <p14:nvPr/>
              </p14:nvContentPartPr>
              <p14:xfrm>
                <a:off x="3005665" y="4551505"/>
                <a:ext cx="31680" cy="151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C231E6-D8DF-4973-9A30-0574AD4A09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87665" y="4533505"/>
                  <a:ext cx="67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CDA446-CF70-4B69-97F3-38BD2609F82F}"/>
                    </a:ext>
                  </a:extLst>
                </p14:cNvPr>
                <p14:cNvContentPartPr/>
                <p14:nvPr/>
              </p14:nvContentPartPr>
              <p14:xfrm>
                <a:off x="3028705" y="4491025"/>
                <a:ext cx="4320" cy="9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CDA446-CF70-4B69-97F3-38BD2609F82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1065" y="4473385"/>
                  <a:ext cx="39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4F0A14A-D59F-489F-8180-AA5431BBD965}"/>
                    </a:ext>
                  </a:extLst>
                </p14:cNvPr>
                <p14:cNvContentPartPr/>
                <p14:nvPr/>
              </p14:nvContentPartPr>
              <p14:xfrm>
                <a:off x="2168305" y="4812145"/>
                <a:ext cx="653760" cy="75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4F0A14A-D59F-489F-8180-AA5431BBD96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50665" y="4794145"/>
                  <a:ext cx="689400" cy="11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634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50542-42D1-435B-BF2A-B19CF6DD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013CCF-518E-44E2-A455-4CE0201F6187}"/>
              </a:ext>
            </a:extLst>
          </p:cNvPr>
          <p:cNvGrpSpPr/>
          <p:nvPr/>
        </p:nvGrpSpPr>
        <p:grpSpPr>
          <a:xfrm>
            <a:off x="390747" y="141336"/>
            <a:ext cx="3318840" cy="577800"/>
            <a:chOff x="390747" y="141336"/>
            <a:chExt cx="331884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BC38D9-3C61-408F-BACE-8E8D34AB2A3F}"/>
                    </a:ext>
                  </a:extLst>
                </p14:cNvPr>
                <p14:cNvContentPartPr/>
                <p14:nvPr/>
              </p14:nvContentPartPr>
              <p14:xfrm>
                <a:off x="435747" y="174816"/>
                <a:ext cx="229320" cy="344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BC38D9-3C61-408F-BACE-8E8D34AB2A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107" y="156816"/>
                  <a:ext cx="2649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4A1802-CA46-45E8-905E-9EBEDCBF4E26}"/>
                    </a:ext>
                  </a:extLst>
                </p14:cNvPr>
                <p14:cNvContentPartPr/>
                <p14:nvPr/>
              </p14:nvContentPartPr>
              <p14:xfrm>
                <a:off x="600267" y="362736"/>
                <a:ext cx="424440" cy="148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4A1802-CA46-45E8-905E-9EBEDCBF4E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2267" y="344736"/>
                  <a:ext cx="460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DAED22-E4EE-4CB6-AE6F-3761A0858184}"/>
                    </a:ext>
                  </a:extLst>
                </p14:cNvPr>
                <p14:cNvContentPartPr/>
                <p14:nvPr/>
              </p14:nvContentPartPr>
              <p14:xfrm>
                <a:off x="1101747" y="227736"/>
                <a:ext cx="77400" cy="296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DAED22-E4EE-4CB6-AE6F-3761A08581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4107" y="209736"/>
                  <a:ext cx="113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66152A-B9F3-4DB3-8F06-42E495137E0D}"/>
                    </a:ext>
                  </a:extLst>
                </p14:cNvPr>
                <p14:cNvContentPartPr/>
                <p14:nvPr/>
              </p14:nvContentPartPr>
              <p14:xfrm>
                <a:off x="1249347" y="198216"/>
                <a:ext cx="134280" cy="280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66152A-B9F3-4DB3-8F06-42E495137E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1347" y="180576"/>
                  <a:ext cx="169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1F8661-C646-49FE-A4B8-9EADD4DD41C0}"/>
                    </a:ext>
                  </a:extLst>
                </p14:cNvPr>
                <p14:cNvContentPartPr/>
                <p14:nvPr/>
              </p14:nvContentPartPr>
              <p14:xfrm>
                <a:off x="1471467" y="390816"/>
                <a:ext cx="169560" cy="125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1F8661-C646-49FE-A4B8-9EADD4DD41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827" y="373176"/>
                  <a:ext cx="205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585664-B1DE-442A-B8CE-9A79DA592BA8}"/>
                    </a:ext>
                  </a:extLst>
                </p14:cNvPr>
                <p14:cNvContentPartPr/>
                <p14:nvPr/>
              </p14:nvContentPartPr>
              <p14:xfrm>
                <a:off x="1996707" y="141336"/>
                <a:ext cx="376560" cy="507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585664-B1DE-442A-B8CE-9A79DA592B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9067" y="123336"/>
                  <a:ext cx="4122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8DC997-F148-4D71-B7C6-4EF1E2800685}"/>
                    </a:ext>
                  </a:extLst>
                </p14:cNvPr>
                <p14:cNvContentPartPr/>
                <p14:nvPr/>
              </p14:nvContentPartPr>
              <p14:xfrm>
                <a:off x="2351667" y="369216"/>
                <a:ext cx="171000" cy="128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8DC997-F148-4D71-B7C6-4EF1E28006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4027" y="351216"/>
                  <a:ext cx="206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CF3FC9-077C-4BFB-BAE8-A786969EF004}"/>
                    </a:ext>
                  </a:extLst>
                </p14:cNvPr>
                <p14:cNvContentPartPr/>
                <p14:nvPr/>
              </p14:nvContentPartPr>
              <p14:xfrm>
                <a:off x="2558307" y="358416"/>
                <a:ext cx="115200" cy="138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CF3FC9-077C-4BFB-BAE8-A786969EF0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0307" y="340416"/>
                  <a:ext cx="15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844F52-FCE1-48FD-A22B-E0BA9DA5333F}"/>
                    </a:ext>
                  </a:extLst>
                </p14:cNvPr>
                <p14:cNvContentPartPr/>
                <p14:nvPr/>
              </p14:nvContentPartPr>
              <p14:xfrm>
                <a:off x="2703387" y="405576"/>
                <a:ext cx="78480" cy="137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844F52-FCE1-48FD-A22B-E0BA9DA533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5747" y="387936"/>
                  <a:ext cx="114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066E64-3F4D-47B9-A587-9AD65ED9D102}"/>
                    </a:ext>
                  </a:extLst>
                </p14:cNvPr>
                <p14:cNvContentPartPr/>
                <p14:nvPr/>
              </p14:nvContentPartPr>
              <p14:xfrm>
                <a:off x="2882667" y="193896"/>
                <a:ext cx="210960" cy="357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066E64-3F4D-47B9-A587-9AD65ED9D1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4667" y="176256"/>
                  <a:ext cx="2466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425B99-C65D-41C4-B48A-76F645C111EC}"/>
                    </a:ext>
                  </a:extLst>
                </p14:cNvPr>
                <p14:cNvContentPartPr/>
                <p14:nvPr/>
              </p14:nvContentPartPr>
              <p14:xfrm>
                <a:off x="3131067" y="305856"/>
                <a:ext cx="23760" cy="25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425B99-C65D-41C4-B48A-76F645C111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3067" y="288216"/>
                  <a:ext cx="59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57D4AD-D523-4C4D-8795-7B8EDDB0B2D5}"/>
                    </a:ext>
                  </a:extLst>
                </p14:cNvPr>
                <p14:cNvContentPartPr/>
                <p14:nvPr/>
              </p14:nvContentPartPr>
              <p14:xfrm>
                <a:off x="3189027" y="368496"/>
                <a:ext cx="208440" cy="16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57D4AD-D523-4C4D-8795-7B8EDDB0B2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1027" y="350496"/>
                  <a:ext cx="244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2C247B-1BA8-45AA-BF1B-9069CC779203}"/>
                    </a:ext>
                  </a:extLst>
                </p14:cNvPr>
                <p14:cNvContentPartPr/>
                <p14:nvPr/>
              </p14:nvContentPartPr>
              <p14:xfrm>
                <a:off x="3331587" y="392616"/>
                <a:ext cx="154440" cy="15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2C247B-1BA8-45AA-BF1B-9069CC7792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3587" y="374616"/>
                  <a:ext cx="190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36ED01-AFB4-4A1E-AAAE-A28DE5B7691F}"/>
                    </a:ext>
                  </a:extLst>
                </p14:cNvPr>
                <p14:cNvContentPartPr/>
                <p14:nvPr/>
              </p14:nvContentPartPr>
              <p14:xfrm>
                <a:off x="3593667" y="349056"/>
                <a:ext cx="115920" cy="214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36ED01-AFB4-4A1E-AAAE-A28DE5B769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5667" y="331056"/>
                  <a:ext cx="151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0936E6-10C6-4354-A39B-47BFBF08A2C0}"/>
                    </a:ext>
                  </a:extLst>
                </p14:cNvPr>
                <p14:cNvContentPartPr/>
                <p14:nvPr/>
              </p14:nvContentPartPr>
              <p14:xfrm>
                <a:off x="390747" y="642456"/>
                <a:ext cx="3050280" cy="76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0936E6-10C6-4354-A39B-47BFBF08A2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107" y="624456"/>
                  <a:ext cx="3085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D8DADF-95CE-4BF1-847B-87C5F9E14FB1}"/>
              </a:ext>
            </a:extLst>
          </p:cNvPr>
          <p:cNvGrpSpPr/>
          <p:nvPr/>
        </p:nvGrpSpPr>
        <p:grpSpPr>
          <a:xfrm>
            <a:off x="1170147" y="1057536"/>
            <a:ext cx="1439640" cy="451440"/>
            <a:chOff x="1170147" y="1057536"/>
            <a:chExt cx="143964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F793C4-1DBC-4485-BA99-32742EBC9179}"/>
                    </a:ext>
                  </a:extLst>
                </p14:cNvPr>
                <p14:cNvContentPartPr/>
                <p14:nvPr/>
              </p14:nvContentPartPr>
              <p14:xfrm>
                <a:off x="1170147" y="1057536"/>
                <a:ext cx="721800" cy="447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F793C4-1DBC-4485-BA99-32742EBC91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2507" y="1039896"/>
                  <a:ext cx="757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0A5B07-40E9-40D1-9DFE-53A65B924D80}"/>
                    </a:ext>
                  </a:extLst>
                </p14:cNvPr>
                <p14:cNvContentPartPr/>
                <p14:nvPr/>
              </p14:nvContentPartPr>
              <p14:xfrm>
                <a:off x="2018307" y="1116936"/>
                <a:ext cx="140760" cy="360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0A5B07-40E9-40D1-9DFE-53A65B924D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0307" y="1099296"/>
                  <a:ext cx="176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3B97F0-CDE1-446C-BEAE-F0BC7CA4EBE3}"/>
                    </a:ext>
                  </a:extLst>
                </p14:cNvPr>
                <p14:cNvContentPartPr/>
                <p14:nvPr/>
              </p14:nvContentPartPr>
              <p14:xfrm>
                <a:off x="2217387" y="1129536"/>
                <a:ext cx="169920" cy="37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3B97F0-CDE1-446C-BEAE-F0BC7CA4EB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99387" y="1111536"/>
                  <a:ext cx="205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A4A7F6-73D9-4252-B156-4FAE0CFDC700}"/>
                    </a:ext>
                  </a:extLst>
                </p14:cNvPr>
                <p14:cNvContentPartPr/>
                <p14:nvPr/>
              </p14:nvContentPartPr>
              <p14:xfrm>
                <a:off x="2428347" y="1374696"/>
                <a:ext cx="181440" cy="109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A4A7F6-73D9-4252-B156-4FAE0CFDC7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10707" y="1356696"/>
                  <a:ext cx="21708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DB5497-561B-4421-B9D6-E2B0B9295D2B}"/>
              </a:ext>
            </a:extLst>
          </p:cNvPr>
          <p:cNvGrpSpPr/>
          <p:nvPr/>
        </p:nvGrpSpPr>
        <p:grpSpPr>
          <a:xfrm>
            <a:off x="3237987" y="1154376"/>
            <a:ext cx="889560" cy="381960"/>
            <a:chOff x="3237987" y="1154376"/>
            <a:chExt cx="88956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8766F4-5368-4548-A256-3B535ACDC7A1}"/>
                    </a:ext>
                  </a:extLst>
                </p14:cNvPr>
                <p14:cNvContentPartPr/>
                <p14:nvPr/>
              </p14:nvContentPartPr>
              <p14:xfrm>
                <a:off x="3237987" y="1301256"/>
                <a:ext cx="40320" cy="140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8766F4-5368-4548-A256-3B535ACDC7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0347" y="1283256"/>
                  <a:ext cx="75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A749A2-99DF-47A9-BCDB-B649BC180FC1}"/>
                    </a:ext>
                  </a:extLst>
                </p14:cNvPr>
                <p14:cNvContentPartPr/>
                <p14:nvPr/>
              </p14:nvContentPartPr>
              <p14:xfrm>
                <a:off x="3258867" y="1233936"/>
                <a:ext cx="13680" cy="1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A749A2-99DF-47A9-BCDB-B649BC180F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41227" y="1216296"/>
                  <a:ext cx="49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025BF8-FF1E-45EE-87B2-26FB43767091}"/>
                    </a:ext>
                  </a:extLst>
                </p14:cNvPr>
                <p14:cNvContentPartPr/>
                <p14:nvPr/>
              </p14:nvContentPartPr>
              <p14:xfrm>
                <a:off x="3316827" y="1327536"/>
                <a:ext cx="110160" cy="84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025BF8-FF1E-45EE-87B2-26FB437670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99187" y="1309536"/>
                  <a:ext cx="145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7866CF-8C9D-46F2-BE08-73F67C512F4F}"/>
                    </a:ext>
                  </a:extLst>
                </p14:cNvPr>
                <p14:cNvContentPartPr/>
                <p14:nvPr/>
              </p14:nvContentPartPr>
              <p14:xfrm>
                <a:off x="3464787" y="1308456"/>
                <a:ext cx="119160" cy="22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7866CF-8C9D-46F2-BE08-73F67C512F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47147" y="1290816"/>
                  <a:ext cx="154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6C00BA-FA0F-4F06-93BA-9488F27D90A6}"/>
                    </a:ext>
                  </a:extLst>
                </p14:cNvPr>
                <p14:cNvContentPartPr/>
                <p14:nvPr/>
              </p14:nvContentPartPr>
              <p14:xfrm>
                <a:off x="3670347" y="1154376"/>
                <a:ext cx="326160" cy="263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6C00BA-FA0F-4F06-93BA-9488F27D90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2707" y="1136376"/>
                  <a:ext cx="361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B344F1-5BED-4F0E-9589-6B7D4CACF53A}"/>
                    </a:ext>
                  </a:extLst>
                </p14:cNvPr>
                <p14:cNvContentPartPr/>
                <p14:nvPr/>
              </p14:nvContentPartPr>
              <p14:xfrm>
                <a:off x="4034667" y="1301256"/>
                <a:ext cx="92880" cy="108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B344F1-5BED-4F0E-9589-6B7D4CACF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17027" y="1283616"/>
                  <a:ext cx="1285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C464EA-C6F8-42EC-8114-6321F3380575}"/>
              </a:ext>
            </a:extLst>
          </p:cNvPr>
          <p:cNvGrpSpPr/>
          <p:nvPr/>
        </p:nvGrpSpPr>
        <p:grpSpPr>
          <a:xfrm>
            <a:off x="4437147" y="1249056"/>
            <a:ext cx="37440" cy="159480"/>
            <a:chOff x="4437147" y="1249056"/>
            <a:chExt cx="374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F5A047-EDF1-4ECD-B0EE-CA3E0A8C65A8}"/>
                    </a:ext>
                  </a:extLst>
                </p14:cNvPr>
                <p14:cNvContentPartPr/>
                <p14:nvPr/>
              </p14:nvContentPartPr>
              <p14:xfrm>
                <a:off x="4437147" y="1249056"/>
                <a:ext cx="27720" cy="58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F5A047-EDF1-4ECD-B0EE-CA3E0A8C65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9507" y="1231056"/>
                  <a:ext cx="63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7075F8-8BE0-4B26-BA37-75C5CE3950C6}"/>
                    </a:ext>
                  </a:extLst>
                </p14:cNvPr>
                <p14:cNvContentPartPr/>
                <p14:nvPr/>
              </p14:nvContentPartPr>
              <p14:xfrm>
                <a:off x="4454787" y="1384056"/>
                <a:ext cx="19800" cy="24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7075F8-8BE0-4B26-BA37-75C5CE3950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36787" y="1366056"/>
                  <a:ext cx="554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517FA7-F7A5-4FC5-A39D-E2F4C59A5A1C}"/>
              </a:ext>
            </a:extLst>
          </p:cNvPr>
          <p:cNvGrpSpPr/>
          <p:nvPr/>
        </p:nvGrpSpPr>
        <p:grpSpPr>
          <a:xfrm>
            <a:off x="5116467" y="1142136"/>
            <a:ext cx="382320" cy="283680"/>
            <a:chOff x="5116467" y="1142136"/>
            <a:chExt cx="38232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41BFAB-4AA5-4E39-BDA1-459AA8375034}"/>
                    </a:ext>
                  </a:extLst>
                </p14:cNvPr>
                <p14:cNvContentPartPr/>
                <p14:nvPr/>
              </p14:nvContentPartPr>
              <p14:xfrm>
                <a:off x="5116467" y="1142136"/>
                <a:ext cx="122040" cy="28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41BFAB-4AA5-4E39-BDA1-459AA83750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98827" y="1124496"/>
                  <a:ext cx="157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057636-D5B6-4FEE-BC3C-6406DEC4FDC7}"/>
                    </a:ext>
                  </a:extLst>
                </p14:cNvPr>
                <p14:cNvContentPartPr/>
                <p14:nvPr/>
              </p14:nvContentPartPr>
              <p14:xfrm>
                <a:off x="5353707" y="1277136"/>
                <a:ext cx="145080" cy="143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057636-D5B6-4FEE-BC3C-6406DEC4FD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5707" y="1259496"/>
                  <a:ext cx="1807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96EDCB-643A-4899-9764-AE062C37B79E}"/>
              </a:ext>
            </a:extLst>
          </p:cNvPr>
          <p:cNvGrpSpPr/>
          <p:nvPr/>
        </p:nvGrpSpPr>
        <p:grpSpPr>
          <a:xfrm>
            <a:off x="5608227" y="1209096"/>
            <a:ext cx="1288440" cy="345600"/>
            <a:chOff x="5608227" y="1209096"/>
            <a:chExt cx="12884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80B7B8-AF13-486E-88EA-AC457AC045F7}"/>
                    </a:ext>
                  </a:extLst>
                </p14:cNvPr>
                <p14:cNvContentPartPr/>
                <p14:nvPr/>
              </p14:nvContentPartPr>
              <p14:xfrm>
                <a:off x="5608227" y="1287576"/>
                <a:ext cx="109800" cy="84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80B7B8-AF13-486E-88EA-AC457AC045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90227" y="1269576"/>
                  <a:ext cx="145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25B61B-A30E-4771-BA22-A645F0B7DB97}"/>
                    </a:ext>
                  </a:extLst>
                </p14:cNvPr>
                <p14:cNvContentPartPr/>
                <p14:nvPr/>
              </p14:nvContentPartPr>
              <p14:xfrm>
                <a:off x="5627667" y="1295496"/>
                <a:ext cx="113760" cy="7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25B61B-A30E-4771-BA22-A645F0B7DB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09667" y="1277856"/>
                  <a:ext cx="149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8E0F2F-E617-4841-B4A8-E6488954B958}"/>
                    </a:ext>
                  </a:extLst>
                </p14:cNvPr>
                <p14:cNvContentPartPr/>
                <p14:nvPr/>
              </p14:nvContentPartPr>
              <p14:xfrm>
                <a:off x="5793627" y="1266336"/>
                <a:ext cx="154800" cy="288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8E0F2F-E617-4841-B4A8-E6488954B9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75627" y="1248696"/>
                  <a:ext cx="190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BC8E84-510B-4220-8DD7-7053F847A4D3}"/>
                    </a:ext>
                  </a:extLst>
                </p14:cNvPr>
                <p14:cNvContentPartPr/>
                <p14:nvPr/>
              </p14:nvContentPartPr>
              <p14:xfrm>
                <a:off x="6008547" y="1270656"/>
                <a:ext cx="136080" cy="116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BC8E84-510B-4220-8DD7-7053F847A4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90907" y="1253016"/>
                  <a:ext cx="171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151E00-3C2F-496B-AE14-D26CDA9DDFD0}"/>
                    </a:ext>
                  </a:extLst>
                </p14:cNvPr>
                <p14:cNvContentPartPr/>
                <p14:nvPr/>
              </p14:nvContentPartPr>
              <p14:xfrm>
                <a:off x="6137427" y="1267776"/>
                <a:ext cx="124200" cy="18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151E00-3C2F-496B-AE14-D26CDA9DDF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19427" y="1249776"/>
                  <a:ext cx="159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2B06FC-641D-49CE-8B6C-6BD8FBCA2505}"/>
                    </a:ext>
                  </a:extLst>
                </p14:cNvPr>
                <p14:cNvContentPartPr/>
                <p14:nvPr/>
              </p14:nvContentPartPr>
              <p14:xfrm>
                <a:off x="6319947" y="1293336"/>
                <a:ext cx="104400" cy="117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2B06FC-641D-49CE-8B6C-6BD8FBCA25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2307" y="1275336"/>
                  <a:ext cx="140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7456F2-41C9-4268-913A-DA5BD7163C82}"/>
                    </a:ext>
                  </a:extLst>
                </p14:cNvPr>
                <p14:cNvContentPartPr/>
                <p14:nvPr/>
              </p14:nvContentPartPr>
              <p14:xfrm>
                <a:off x="6495627" y="1265616"/>
                <a:ext cx="147240" cy="177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7456F2-41C9-4268-913A-DA5BD7163C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77987" y="1247616"/>
                  <a:ext cx="182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1E7B6F-5A6D-4461-99E7-5E3CC01E3AF9}"/>
                    </a:ext>
                  </a:extLst>
                </p14:cNvPr>
                <p14:cNvContentPartPr/>
                <p14:nvPr/>
              </p14:nvContentPartPr>
              <p14:xfrm>
                <a:off x="6633867" y="1209096"/>
                <a:ext cx="18360" cy="52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1E7B6F-5A6D-4461-99E7-5E3CC01E3A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5867" y="1191456"/>
                  <a:ext cx="54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981371-0F0C-4C40-BFAB-6AD9B9377366}"/>
                    </a:ext>
                  </a:extLst>
                </p14:cNvPr>
                <p14:cNvContentPartPr/>
                <p14:nvPr/>
              </p14:nvContentPartPr>
              <p14:xfrm>
                <a:off x="6673827" y="1317456"/>
                <a:ext cx="222840" cy="10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981371-0F0C-4C40-BFAB-6AD9B93773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56187" y="1299816"/>
                  <a:ext cx="258480" cy="14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232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543D4-A529-422D-93B2-FC90BBFD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What can you do with Python - Ecourse Review">
            <a:hlinkClick r:id="" action="ppaction://media"/>
            <a:extLst>
              <a:ext uri="{FF2B5EF4-FFF2-40B4-BE49-F238E27FC236}">
                <a16:creationId xmlns:a16="http://schemas.microsoft.com/office/drawing/2014/main" id="{692BBADA-47DA-4ECC-A2FD-A23AE5E83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C1131F-B84E-417B-848B-9F95D127EB12}"/>
              </a:ext>
            </a:extLst>
          </p:cNvPr>
          <p:cNvSpPr/>
          <p:nvPr/>
        </p:nvSpPr>
        <p:spPr>
          <a:xfrm>
            <a:off x="0" y="9237"/>
            <a:ext cx="3851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What can you do with Python? Video: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Ecourse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6883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B3BF0B-9C72-487D-A162-72C43689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Upon lesson completion, you will learn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371B-B5E5-4EE2-9A6A-5854185D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language fundamentals: </a:t>
            </a:r>
            <a:r>
              <a:rPr lang="en-US"/>
              <a:t>basic syntax</a:t>
            </a:r>
            <a:endParaRPr lang="en-US" dirty="0"/>
          </a:p>
          <a:p>
            <a:r>
              <a:rPr lang="en-US"/>
              <a:t>Python lists, functions</a:t>
            </a:r>
          </a:p>
          <a:p>
            <a:r>
              <a:rPr lang="en-US"/>
              <a:t>Python classes</a:t>
            </a:r>
          </a:p>
          <a:p>
            <a:r>
              <a:rPr lang="en-US"/>
              <a:t>Packages: numpy, matplotlib, pandas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543D4-A529-422D-93B2-FC90BBFD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7C1B50-75E3-454B-BE83-1265E4173CD7}"/>
              </a:ext>
            </a:extLst>
          </p:cNvPr>
          <p:cNvGrpSpPr/>
          <p:nvPr/>
        </p:nvGrpSpPr>
        <p:grpSpPr>
          <a:xfrm>
            <a:off x="262947" y="1335305"/>
            <a:ext cx="285120" cy="232920"/>
            <a:chOff x="262947" y="1335305"/>
            <a:chExt cx="28512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83B809-BBD9-41AE-B981-D19CF15F98A6}"/>
                    </a:ext>
                  </a:extLst>
                </p14:cNvPr>
                <p14:cNvContentPartPr/>
                <p14:nvPr/>
              </p14:nvContentPartPr>
              <p14:xfrm>
                <a:off x="262947" y="1436465"/>
                <a:ext cx="211320" cy="129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83B809-BBD9-41AE-B981-D19CF15F98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4947" y="1418825"/>
                  <a:ext cx="246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0B0F0D-E7F8-4948-9A4E-C9DC4A77736D}"/>
                    </a:ext>
                  </a:extLst>
                </p14:cNvPr>
                <p14:cNvContentPartPr/>
                <p14:nvPr/>
              </p14:nvContentPartPr>
              <p14:xfrm>
                <a:off x="362307" y="1335305"/>
                <a:ext cx="185760" cy="232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0B0F0D-E7F8-4948-9A4E-C9DC4A7773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307" y="1317305"/>
                  <a:ext cx="22140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1C6430-F782-49CD-9618-7D621336C427}"/>
                  </a:ext>
                </a:extLst>
              </p14:cNvPr>
              <p14:cNvContentPartPr/>
              <p14:nvPr/>
            </p14:nvContentPartPr>
            <p14:xfrm>
              <a:off x="4307187" y="1648865"/>
              <a:ext cx="1240560" cy="68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1C6430-F782-49CD-9618-7D621336C4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9547" y="1630865"/>
                <a:ext cx="127620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783FA-8481-4637-9D45-390B504E8CD9}"/>
              </a:ext>
            </a:extLst>
          </p:cNvPr>
          <p:cNvGrpSpPr/>
          <p:nvPr/>
        </p:nvGrpSpPr>
        <p:grpSpPr>
          <a:xfrm>
            <a:off x="242067" y="1805465"/>
            <a:ext cx="215640" cy="185760"/>
            <a:chOff x="242067" y="1805465"/>
            <a:chExt cx="21564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708615-C57C-4E9B-A8AA-AE493CFE82FB}"/>
                    </a:ext>
                  </a:extLst>
                </p14:cNvPr>
                <p14:cNvContentPartPr/>
                <p14:nvPr/>
              </p14:nvContentPartPr>
              <p14:xfrm>
                <a:off x="242067" y="1895825"/>
                <a:ext cx="185760" cy="48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708615-C57C-4E9B-A8AA-AE493CFE82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427" y="1878185"/>
                  <a:ext cx="221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6B0E63-6B55-43F7-80EB-49CC9C8C0952}"/>
                    </a:ext>
                  </a:extLst>
                </p14:cNvPr>
                <p14:cNvContentPartPr/>
                <p14:nvPr/>
              </p14:nvContentPartPr>
              <p14:xfrm>
                <a:off x="371307" y="1805465"/>
                <a:ext cx="86400" cy="18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6B0E63-6B55-43F7-80EB-49CC9C8C09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3667" y="1787825"/>
                  <a:ext cx="12204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3B9F4E-3E96-4131-872E-360E9A83B335}"/>
              </a:ext>
            </a:extLst>
          </p:cNvPr>
          <p:cNvGrpSpPr/>
          <p:nvPr/>
        </p:nvGrpSpPr>
        <p:grpSpPr>
          <a:xfrm>
            <a:off x="1304787" y="2068985"/>
            <a:ext cx="1500840" cy="602640"/>
            <a:chOff x="1304787" y="2068985"/>
            <a:chExt cx="1500840" cy="60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6BB1DE-EEA3-41C5-AD30-85EC343449BC}"/>
                    </a:ext>
                  </a:extLst>
                </p14:cNvPr>
                <p14:cNvContentPartPr/>
                <p14:nvPr/>
              </p14:nvContentPartPr>
              <p14:xfrm>
                <a:off x="1368867" y="2071865"/>
                <a:ext cx="450720" cy="1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6BB1DE-EEA3-41C5-AD30-85EC343449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0867" y="2054225"/>
                  <a:ext cx="486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928BE6-8A18-4A1A-A140-AA884D99EE35}"/>
                    </a:ext>
                  </a:extLst>
                </p14:cNvPr>
                <p14:cNvContentPartPr/>
                <p14:nvPr/>
              </p14:nvContentPartPr>
              <p14:xfrm>
                <a:off x="2048547" y="2068985"/>
                <a:ext cx="757080" cy="62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928BE6-8A18-4A1A-A140-AA884D99EE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0907" y="2050985"/>
                  <a:ext cx="79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2C978C-60D1-4115-8EA7-A36D34DF90D2}"/>
                    </a:ext>
                  </a:extLst>
                </p14:cNvPr>
                <p14:cNvContentPartPr/>
                <p14:nvPr/>
              </p14:nvContentPartPr>
              <p14:xfrm>
                <a:off x="1304787" y="2090945"/>
                <a:ext cx="1197360" cy="580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2C978C-60D1-4115-8EA7-A36D34DF90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7147" y="2073305"/>
                  <a:ext cx="1233000" cy="61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2722A0-BBB0-41C0-B86C-4E46B7EB3155}"/>
              </a:ext>
            </a:extLst>
          </p:cNvPr>
          <p:cNvGrpSpPr/>
          <p:nvPr/>
        </p:nvGrpSpPr>
        <p:grpSpPr>
          <a:xfrm>
            <a:off x="282387" y="2314145"/>
            <a:ext cx="253440" cy="184680"/>
            <a:chOff x="282387" y="2314145"/>
            <a:chExt cx="25344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BFCBD6-875F-4AC5-BC55-992BF67E4D5E}"/>
                    </a:ext>
                  </a:extLst>
                </p14:cNvPr>
                <p14:cNvContentPartPr/>
                <p14:nvPr/>
              </p14:nvContentPartPr>
              <p14:xfrm>
                <a:off x="282387" y="2399465"/>
                <a:ext cx="181440" cy="56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BFCBD6-875F-4AC5-BC55-992BF67E4D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387" y="2381465"/>
                  <a:ext cx="217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6A1311-60EA-4AD3-B7B0-79484AE7BEB4}"/>
                    </a:ext>
                  </a:extLst>
                </p14:cNvPr>
                <p14:cNvContentPartPr/>
                <p14:nvPr/>
              </p14:nvContentPartPr>
              <p14:xfrm>
                <a:off x="423507" y="2314145"/>
                <a:ext cx="112320" cy="184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6A1311-60EA-4AD3-B7B0-79484AE7BE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5507" y="2296145"/>
                  <a:ext cx="1479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C64F5F-C646-48DC-8367-D359B1E58593}"/>
              </a:ext>
            </a:extLst>
          </p:cNvPr>
          <p:cNvGrpSpPr/>
          <p:nvPr/>
        </p:nvGrpSpPr>
        <p:grpSpPr>
          <a:xfrm>
            <a:off x="139827" y="2769545"/>
            <a:ext cx="299520" cy="199080"/>
            <a:chOff x="139827" y="2769545"/>
            <a:chExt cx="29952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03C869-5C62-4FAC-9D03-A129CFE8F8C9}"/>
                    </a:ext>
                  </a:extLst>
                </p14:cNvPr>
                <p14:cNvContentPartPr/>
                <p14:nvPr/>
              </p14:nvContentPartPr>
              <p14:xfrm>
                <a:off x="139827" y="2854865"/>
                <a:ext cx="241920" cy="11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03C869-5C62-4FAC-9D03-A129CFE8F8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827" y="2837225"/>
                  <a:ext cx="277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18B25D-E880-41F6-A35D-43DC1A306FE1}"/>
                    </a:ext>
                  </a:extLst>
                </p14:cNvPr>
                <p14:cNvContentPartPr/>
                <p14:nvPr/>
              </p14:nvContentPartPr>
              <p14:xfrm>
                <a:off x="359067" y="2769545"/>
                <a:ext cx="80280" cy="197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18B25D-E880-41F6-A35D-43DC1A306F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067" y="2751545"/>
                  <a:ext cx="1159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368891-176E-4444-A322-C582ACE2B33C}"/>
              </a:ext>
            </a:extLst>
          </p:cNvPr>
          <p:cNvGrpSpPr/>
          <p:nvPr/>
        </p:nvGrpSpPr>
        <p:grpSpPr>
          <a:xfrm>
            <a:off x="1913907" y="3037385"/>
            <a:ext cx="2959200" cy="60480"/>
            <a:chOff x="1913907" y="3037385"/>
            <a:chExt cx="2959200" cy="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24AD36-DE7E-47B5-ACF6-2584788D5F63}"/>
                    </a:ext>
                  </a:extLst>
                </p14:cNvPr>
                <p14:cNvContentPartPr/>
                <p14:nvPr/>
              </p14:nvContentPartPr>
              <p14:xfrm>
                <a:off x="1913907" y="3084545"/>
                <a:ext cx="496800" cy="1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24AD36-DE7E-47B5-ACF6-2584788D5F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95907" y="3066905"/>
                  <a:ext cx="532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64D746-E620-46A5-9F9F-EA835C1C4A8A}"/>
                    </a:ext>
                  </a:extLst>
                </p14:cNvPr>
                <p14:cNvContentPartPr/>
                <p14:nvPr/>
              </p14:nvContentPartPr>
              <p14:xfrm>
                <a:off x="3118467" y="3037385"/>
                <a:ext cx="748080" cy="51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64D746-E620-46A5-9F9F-EA835C1C4A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0827" y="3019385"/>
                  <a:ext cx="783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D6753D-FBE5-4E85-B619-42B5C3A0DD66}"/>
                    </a:ext>
                  </a:extLst>
                </p14:cNvPr>
                <p14:cNvContentPartPr/>
                <p14:nvPr/>
              </p14:nvContentPartPr>
              <p14:xfrm>
                <a:off x="4430307" y="3049985"/>
                <a:ext cx="442800" cy="43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D6753D-FBE5-4E85-B619-42B5C3A0DD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12667" y="3031985"/>
                  <a:ext cx="47844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990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7343-27A2-4223-8775-EA9A0CBE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BD8E-7ADD-4DE9-90E9-7E5F447D8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Kong, Q., </a:t>
            </a:r>
            <a:r>
              <a:rPr lang="en-US" sz="2000" dirty="0" err="1"/>
              <a:t>Siauw</a:t>
            </a:r>
            <a:r>
              <a:rPr lang="en-US" sz="2000" dirty="0"/>
              <a:t>, T., &amp; </a:t>
            </a:r>
            <a:r>
              <a:rPr lang="en-US" sz="2000" dirty="0" err="1"/>
              <a:t>Bayen</a:t>
            </a:r>
            <a:r>
              <a:rPr lang="en-US" sz="2000" dirty="0"/>
              <a:t>, A. M. (2021) </a:t>
            </a:r>
            <a:r>
              <a:rPr lang="en-US" sz="2000" i="1" dirty="0"/>
              <a:t>Python Programming and Numerical Methods - A Guide for Engineers and Scientists</a:t>
            </a:r>
            <a:r>
              <a:rPr lang="en-US" sz="2000" dirty="0"/>
              <a:t>. Elsevier Inc.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Python documentation: </a:t>
            </a:r>
            <a:r>
              <a:rPr lang="en-US" sz="2000" dirty="0">
                <a:hlinkClick r:id="rId2"/>
              </a:rPr>
              <a:t>https://docs.python.org/3/index.html</a:t>
            </a:r>
            <a:endParaRPr lang="en-US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5624D-430E-4736-80E5-A71D96A9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8B16E-6808-4CAE-9A90-AE282D518483}"/>
              </a:ext>
            </a:extLst>
          </p:cNvPr>
          <p:cNvGrpSpPr/>
          <p:nvPr/>
        </p:nvGrpSpPr>
        <p:grpSpPr>
          <a:xfrm>
            <a:off x="225507" y="1339985"/>
            <a:ext cx="330480" cy="197640"/>
            <a:chOff x="225507" y="1339985"/>
            <a:chExt cx="33048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821617-1E8C-421B-881C-BDAE2FD87F7D}"/>
                    </a:ext>
                  </a:extLst>
                </p14:cNvPr>
                <p14:cNvContentPartPr/>
                <p14:nvPr/>
              </p14:nvContentPartPr>
              <p14:xfrm>
                <a:off x="412347" y="1491905"/>
                <a:ext cx="143640" cy="6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821617-1E8C-421B-881C-BDAE2FD87F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4347" y="1474265"/>
                  <a:ext cx="179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AEDE95-F687-4025-9079-E6F44EC901D9}"/>
                    </a:ext>
                  </a:extLst>
                </p14:cNvPr>
                <p14:cNvContentPartPr/>
                <p14:nvPr/>
              </p14:nvContentPartPr>
              <p14:xfrm>
                <a:off x="225507" y="1400465"/>
                <a:ext cx="243720" cy="94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AEDE95-F687-4025-9079-E6F44EC901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507" y="1382465"/>
                  <a:ext cx="279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13D664-4322-4133-BC25-DD713A9D465F}"/>
                    </a:ext>
                  </a:extLst>
                </p14:cNvPr>
                <p14:cNvContentPartPr/>
                <p14:nvPr/>
              </p14:nvContentPartPr>
              <p14:xfrm>
                <a:off x="431067" y="1339985"/>
                <a:ext cx="96480" cy="19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13D664-4322-4133-BC25-DD713A9D46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067" y="1321985"/>
                  <a:ext cx="1321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90CE71-EEC8-4A32-9321-3BE4A122EA12}"/>
              </a:ext>
            </a:extLst>
          </p:cNvPr>
          <p:cNvGrpSpPr/>
          <p:nvPr/>
        </p:nvGrpSpPr>
        <p:grpSpPr>
          <a:xfrm>
            <a:off x="215787" y="2147465"/>
            <a:ext cx="262800" cy="187560"/>
            <a:chOff x="215787" y="2147465"/>
            <a:chExt cx="26280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71FE4F-9030-4D10-ADAF-30D9160F1AE8}"/>
                    </a:ext>
                  </a:extLst>
                </p14:cNvPr>
                <p14:cNvContentPartPr/>
                <p14:nvPr/>
              </p14:nvContentPartPr>
              <p14:xfrm>
                <a:off x="215787" y="2209745"/>
                <a:ext cx="218880" cy="7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71FE4F-9030-4D10-ADAF-30D9160F1A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8147" y="2191745"/>
                  <a:ext cx="254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011610-DEBE-44BC-8EAE-3C4CB227ECCA}"/>
                    </a:ext>
                  </a:extLst>
                </p14:cNvPr>
                <p14:cNvContentPartPr/>
                <p14:nvPr/>
              </p14:nvContentPartPr>
              <p14:xfrm>
                <a:off x="363747" y="2147465"/>
                <a:ext cx="114840" cy="187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011610-DEBE-44BC-8EAE-3C4CB227EC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107" y="2129825"/>
                  <a:ext cx="15048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77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3E5C0-EF3C-4589-9825-C1E36A916E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02896" y="4767263"/>
            <a:ext cx="2133600" cy="273844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F445-9785-4E13-A80E-C6B6E98EF8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703262"/>
            <a:ext cx="8229600" cy="37369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700" dirty="0"/>
              <a:t>The following chapters from the book </a:t>
            </a:r>
            <a:r>
              <a:rPr lang="en-US" sz="1700" b="1" i="1" dirty="0"/>
              <a:t>Python Programming and Numerical Methods - A Guide for Engineers and Scientists</a:t>
            </a:r>
            <a:r>
              <a:rPr lang="en-US" sz="1700" dirty="0"/>
              <a:t>, by Kong, Q., </a:t>
            </a:r>
            <a:r>
              <a:rPr lang="en-US" sz="1700" dirty="0" err="1"/>
              <a:t>Siauw</a:t>
            </a:r>
            <a:r>
              <a:rPr lang="en-US" sz="1700" dirty="0"/>
              <a:t>, T., and </a:t>
            </a:r>
            <a:r>
              <a:rPr lang="en-US" sz="1700" dirty="0" err="1"/>
              <a:t>Bayen</a:t>
            </a:r>
            <a:r>
              <a:rPr lang="en-US" sz="1700" dirty="0"/>
              <a:t>, A. M. (or any other sources that give similar content) should be learnt: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vi-VN" sz="1500" dirty="0"/>
              <a:t>Chapter 2: BASIC DATA STRUCTURE</a:t>
            </a:r>
            <a:r>
              <a:rPr lang="en-US" sz="1500" dirty="0"/>
              <a:t>S</a:t>
            </a:r>
            <a:endParaRPr lang="vi-VN" sz="15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vi-VN" sz="1500" dirty="0"/>
              <a:t>Chapter 3: FUNCTIONS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vi-VN" sz="1500" dirty="0"/>
              <a:t>Chapter 4: BRANCHING STATEMENTS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vi-VN" sz="1500" dirty="0"/>
              <a:t>Chapter 5: ITERATION</a:t>
            </a:r>
            <a:endParaRPr lang="en-US" sz="15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500" dirty="0"/>
              <a:t>Chapter 7: OBJECT-ORIENTED PROGRAMMING</a:t>
            </a:r>
            <a:endParaRPr lang="vi-VN" sz="15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vi-VN" sz="1500" i="1" dirty="0"/>
              <a:t>(optional) </a:t>
            </a:r>
            <a:r>
              <a:rPr lang="vi-VN" sz="1500" dirty="0"/>
              <a:t>Chapter 10: GOOD PROGRAMMING PRACTICES, AND DEBUGGING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vi-VN" sz="1500" dirty="0"/>
              <a:t>Chapter 12: VISUALIZATION AND PLOTTING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7110D5-C856-4BD5-9034-ED60B0303906}"/>
                  </a:ext>
                </a:extLst>
              </p14:cNvPr>
              <p14:cNvContentPartPr/>
              <p14:nvPr/>
            </p14:nvContentPartPr>
            <p14:xfrm>
              <a:off x="1175187" y="1928016"/>
              <a:ext cx="820440" cy="3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7110D5-C856-4BD5-9034-ED60B03039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7187" y="1910016"/>
                <a:ext cx="85608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E325A-D692-49E5-B555-D12DCB752273}"/>
              </a:ext>
            </a:extLst>
          </p:cNvPr>
          <p:cNvGrpSpPr/>
          <p:nvPr/>
        </p:nvGrpSpPr>
        <p:grpSpPr>
          <a:xfrm>
            <a:off x="2010027" y="2275776"/>
            <a:ext cx="1678680" cy="497160"/>
            <a:chOff x="2010027" y="2275776"/>
            <a:chExt cx="167868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658486-E763-4AB2-B9BA-5D0910305B54}"/>
                    </a:ext>
                  </a:extLst>
                </p14:cNvPr>
                <p14:cNvContentPartPr/>
                <p14:nvPr/>
              </p14:nvContentPartPr>
              <p14:xfrm>
                <a:off x="2010027" y="2275776"/>
                <a:ext cx="942480" cy="48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658486-E763-4AB2-B9BA-5D0910305B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92027" y="2257776"/>
                  <a:ext cx="97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88CB82-BCC6-41E1-AF55-D4878EE5227B}"/>
                    </a:ext>
                  </a:extLst>
                </p14:cNvPr>
                <p14:cNvContentPartPr/>
                <p14:nvPr/>
              </p14:nvContentPartPr>
              <p14:xfrm>
                <a:off x="2022987" y="2722176"/>
                <a:ext cx="1665720" cy="5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88CB82-BCC6-41E1-AF55-D4878EE522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05347" y="2704536"/>
                  <a:ext cx="170136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75C2FEC-1B6C-42A1-8590-3FED6115E12D}"/>
                  </a:ext>
                </a:extLst>
              </p14:cNvPr>
              <p14:cNvContentPartPr/>
              <p14:nvPr/>
            </p14:nvContentPartPr>
            <p14:xfrm>
              <a:off x="2617585" y="1903345"/>
              <a:ext cx="1493640" cy="42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75C2FEC-1B6C-42A1-8590-3FED6115E1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9585" y="1885705"/>
                <a:ext cx="152928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0C905AD-FF50-49AA-9454-C9C02206FB85}"/>
              </a:ext>
            </a:extLst>
          </p:cNvPr>
          <p:cNvGrpSpPr/>
          <p:nvPr/>
        </p:nvGrpSpPr>
        <p:grpSpPr>
          <a:xfrm>
            <a:off x="639385" y="2097025"/>
            <a:ext cx="372600" cy="185760"/>
            <a:chOff x="639385" y="2097025"/>
            <a:chExt cx="37260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1199AF-0438-46D5-AA4C-2FE8E524C8A6}"/>
                    </a:ext>
                  </a:extLst>
                </p14:cNvPr>
                <p14:cNvContentPartPr/>
                <p14:nvPr/>
              </p14:nvContentPartPr>
              <p14:xfrm>
                <a:off x="639385" y="2166865"/>
                <a:ext cx="372600" cy="115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1199AF-0438-46D5-AA4C-2FE8E524C8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385" y="2148865"/>
                  <a:ext cx="408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490E4B-F6E9-4A87-95FC-1E9965F556DD}"/>
                    </a:ext>
                  </a:extLst>
                </p14:cNvPr>
                <p14:cNvContentPartPr/>
                <p14:nvPr/>
              </p14:nvContentPartPr>
              <p14:xfrm>
                <a:off x="946465" y="2097025"/>
                <a:ext cx="53640" cy="17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490E4B-F6E9-4A87-95FC-1E9965F556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8825" y="2079025"/>
                  <a:ext cx="892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DD3083-5D1C-4837-A76B-721CD03AFB03}"/>
              </a:ext>
            </a:extLst>
          </p:cNvPr>
          <p:cNvGrpSpPr/>
          <p:nvPr/>
        </p:nvGrpSpPr>
        <p:grpSpPr>
          <a:xfrm>
            <a:off x="681865" y="2547385"/>
            <a:ext cx="331920" cy="172800"/>
            <a:chOff x="681865" y="2547385"/>
            <a:chExt cx="33192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5611BB-0186-4E0F-97C6-CC2A75B0BD69}"/>
                    </a:ext>
                  </a:extLst>
                </p14:cNvPr>
                <p14:cNvContentPartPr/>
                <p14:nvPr/>
              </p14:nvContentPartPr>
              <p14:xfrm>
                <a:off x="681865" y="2637745"/>
                <a:ext cx="293400" cy="75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5611BB-0186-4E0F-97C6-CC2A75B0BD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3865" y="2620105"/>
                  <a:ext cx="329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B00FD7-711C-4B42-BD8E-0405C4BF6E43}"/>
                    </a:ext>
                  </a:extLst>
                </p14:cNvPr>
                <p14:cNvContentPartPr/>
                <p14:nvPr/>
              </p14:nvContentPartPr>
              <p14:xfrm>
                <a:off x="927745" y="2547385"/>
                <a:ext cx="86040" cy="172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B00FD7-711C-4B42-BD8E-0405C4BF6E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9745" y="2529385"/>
                  <a:ext cx="1216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D7E3AE-EF7B-40E2-9A10-4A9F59DEF317}"/>
              </a:ext>
            </a:extLst>
          </p:cNvPr>
          <p:cNvGrpSpPr/>
          <p:nvPr/>
        </p:nvGrpSpPr>
        <p:grpSpPr>
          <a:xfrm>
            <a:off x="511585" y="2822065"/>
            <a:ext cx="433800" cy="175320"/>
            <a:chOff x="511585" y="2822065"/>
            <a:chExt cx="43380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AA1835-2427-4B52-845E-C9C801477422}"/>
                    </a:ext>
                  </a:extLst>
                </p14:cNvPr>
                <p14:cNvContentPartPr/>
                <p14:nvPr/>
              </p14:nvContentPartPr>
              <p14:xfrm>
                <a:off x="511585" y="2914585"/>
                <a:ext cx="376560" cy="36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AA1835-2427-4B52-845E-C9C8014774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945" y="2896585"/>
                  <a:ext cx="412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6476DE-C565-441F-ADD1-97CEE7E3EC57}"/>
                    </a:ext>
                  </a:extLst>
                </p14:cNvPr>
                <p14:cNvContentPartPr/>
                <p14:nvPr/>
              </p14:nvContentPartPr>
              <p14:xfrm>
                <a:off x="830905" y="2822065"/>
                <a:ext cx="114480" cy="175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6476DE-C565-441F-ADD1-97CEE7E3EC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3265" y="2804065"/>
                  <a:ext cx="1501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2269D9-D2D2-4E9E-9801-C09CA4C6D103}"/>
              </a:ext>
            </a:extLst>
          </p:cNvPr>
          <p:cNvGrpSpPr/>
          <p:nvPr/>
        </p:nvGrpSpPr>
        <p:grpSpPr>
          <a:xfrm>
            <a:off x="4597707" y="1646305"/>
            <a:ext cx="1838520" cy="850871"/>
            <a:chOff x="4597707" y="1646305"/>
            <a:chExt cx="1838520" cy="85087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35762F-FD0A-421B-8E9A-05AA76CA01D3}"/>
                    </a:ext>
                  </a:extLst>
                </p14:cNvPr>
                <p14:cNvContentPartPr/>
                <p14:nvPr/>
              </p14:nvContentPartPr>
              <p14:xfrm>
                <a:off x="4599745" y="1646305"/>
                <a:ext cx="245520" cy="234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35762F-FD0A-421B-8E9A-05AA76CA01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2105" y="1628665"/>
                  <a:ext cx="281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ECCBFE-0383-49BC-8F4F-3ABFCAE61C87}"/>
                    </a:ext>
                  </a:extLst>
                </p14:cNvPr>
                <p14:cNvContentPartPr/>
                <p14:nvPr/>
              </p14:nvContentPartPr>
              <p14:xfrm>
                <a:off x="4853905" y="1687345"/>
                <a:ext cx="13320" cy="44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ECCBFE-0383-49BC-8F4F-3ABFCAE61C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5905" y="1669345"/>
                  <a:ext cx="48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681957-D7BE-41D7-8514-137154A5FC8C}"/>
                    </a:ext>
                  </a:extLst>
                </p14:cNvPr>
                <p14:cNvContentPartPr/>
                <p14:nvPr/>
              </p14:nvContentPartPr>
              <p14:xfrm>
                <a:off x="4912585" y="1799665"/>
                <a:ext cx="108000" cy="88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681957-D7BE-41D7-8514-137154A5FC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4585" y="1781665"/>
                  <a:ext cx="14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7B16C2-54A8-479E-BF58-605DC20AD685}"/>
                    </a:ext>
                  </a:extLst>
                </p14:cNvPr>
                <p14:cNvContentPartPr/>
                <p14:nvPr/>
              </p14:nvContentPartPr>
              <p14:xfrm>
                <a:off x="5015545" y="1663945"/>
                <a:ext cx="167400" cy="285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7B16C2-54A8-479E-BF58-605DC20AD6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7905" y="1646305"/>
                  <a:ext cx="20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2BA965-A2D7-4C88-8918-4A208CB23ACF}"/>
                    </a:ext>
                  </a:extLst>
                </p14:cNvPr>
                <p14:cNvContentPartPr/>
                <p14:nvPr/>
              </p14:nvContentPartPr>
              <p14:xfrm>
                <a:off x="5289505" y="1806145"/>
                <a:ext cx="239040" cy="14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2BA965-A2D7-4C88-8918-4A208CB23A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1505" y="1788505"/>
                  <a:ext cx="274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BA0736-1418-4EEF-B7EE-6DEE9BF78AEA}"/>
                    </a:ext>
                  </a:extLst>
                </p14:cNvPr>
                <p14:cNvContentPartPr/>
                <p14:nvPr/>
              </p14:nvContentPartPr>
              <p14:xfrm>
                <a:off x="5652385" y="1811545"/>
                <a:ext cx="208080" cy="12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BA0736-1418-4EEF-B7EE-6DEE9BF78A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34385" y="1793545"/>
                  <a:ext cx="243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017D48-9D99-49C1-9834-7F8466071448}"/>
                    </a:ext>
                  </a:extLst>
                </p14:cNvPr>
                <p14:cNvContentPartPr/>
                <p14:nvPr/>
              </p14:nvContentPartPr>
              <p14:xfrm>
                <a:off x="5869105" y="1855105"/>
                <a:ext cx="181440" cy="10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017D48-9D99-49C1-9834-7F84660714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1105" y="1837465"/>
                  <a:ext cx="21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861A6F-34EE-41A6-8C3A-A16075F47D3A}"/>
                    </a:ext>
                  </a:extLst>
                </p14:cNvPr>
                <p14:cNvContentPartPr/>
                <p14:nvPr/>
              </p14:nvContentPartPr>
              <p14:xfrm>
                <a:off x="6104185" y="1786345"/>
                <a:ext cx="7200" cy="3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861A6F-34EE-41A6-8C3A-A16075F47D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6185" y="1768345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918D25-A25D-42F6-85B4-B3184A149475}"/>
                    </a:ext>
                  </a:extLst>
                </p14:cNvPr>
                <p14:cNvContentPartPr/>
                <p14:nvPr/>
              </p14:nvContentPartPr>
              <p14:xfrm>
                <a:off x="6088827" y="1791576"/>
                <a:ext cx="347400" cy="523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918D25-A25D-42F6-85B4-B3184A1494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71187" y="1773936"/>
                  <a:ext cx="3830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9D8BAC-3C26-4B32-8E3F-712122E37C98}"/>
                    </a:ext>
                  </a:extLst>
                </p14:cNvPr>
                <p14:cNvContentPartPr/>
                <p14:nvPr/>
              </p14:nvContentPartPr>
              <p14:xfrm>
                <a:off x="4743867" y="2034576"/>
                <a:ext cx="121320" cy="232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9D8BAC-3C26-4B32-8E3F-712122E37C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25867" y="2016576"/>
                  <a:ext cx="156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7F3487-33A6-4D0D-8608-5CDBBE5D1A29}"/>
                    </a:ext>
                  </a:extLst>
                </p14:cNvPr>
                <p14:cNvContentPartPr/>
                <p14:nvPr/>
              </p14:nvContentPartPr>
              <p14:xfrm>
                <a:off x="4929627" y="2153376"/>
                <a:ext cx="113760" cy="104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7F3487-33A6-4D0D-8608-5CDBBE5D1A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1987" y="2135376"/>
                  <a:ext cx="149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A3C14E-E6D3-4A83-B9D2-3C70DBA3F738}"/>
                    </a:ext>
                  </a:extLst>
                </p14:cNvPr>
                <p14:cNvContentPartPr/>
                <p14:nvPr/>
              </p14:nvContentPartPr>
              <p14:xfrm>
                <a:off x="5079747" y="2085336"/>
                <a:ext cx="37080" cy="20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A3C14E-E6D3-4A83-B9D2-3C70DBA3F7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62107" y="2067696"/>
                  <a:ext cx="72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B2BD87-7538-47F4-A7A3-BB2F36A464DB}"/>
                    </a:ext>
                  </a:extLst>
                </p14:cNvPr>
                <p14:cNvContentPartPr/>
                <p14:nvPr/>
              </p14:nvContentPartPr>
              <p14:xfrm>
                <a:off x="5163627" y="2172456"/>
                <a:ext cx="365400" cy="324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B2BD87-7538-47F4-A7A3-BB2F36A464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5627" y="2154816"/>
                  <a:ext cx="4010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243A9D-686B-4BBE-AFCE-285739BE8580}"/>
                    </a:ext>
                  </a:extLst>
                </p14:cNvPr>
                <p14:cNvContentPartPr/>
                <p14:nvPr/>
              </p14:nvContentPartPr>
              <p14:xfrm>
                <a:off x="4597707" y="2085696"/>
                <a:ext cx="92880" cy="133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243A9D-686B-4BBE-AFCE-285739BE85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80067" y="2067696"/>
                  <a:ext cx="1285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94C7DBA-FC6B-411E-9479-D43E2A6AA224}"/>
              </a:ext>
            </a:extLst>
          </p:cNvPr>
          <p:cNvGrpSpPr/>
          <p:nvPr/>
        </p:nvGrpSpPr>
        <p:grpSpPr>
          <a:xfrm>
            <a:off x="6704427" y="1713096"/>
            <a:ext cx="1248480" cy="494640"/>
            <a:chOff x="6704427" y="1713096"/>
            <a:chExt cx="124848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0947BE-681B-4620-AF35-BDF0FA14D5C6}"/>
                    </a:ext>
                  </a:extLst>
                </p14:cNvPr>
                <p14:cNvContentPartPr/>
                <p14:nvPr/>
              </p14:nvContentPartPr>
              <p14:xfrm>
                <a:off x="6704427" y="1941696"/>
                <a:ext cx="58320" cy="266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0947BE-681B-4620-AF35-BDF0FA14D5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86427" y="1923696"/>
                  <a:ext cx="93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57B923-2C89-4D4D-AA57-778DBFE192C9}"/>
                    </a:ext>
                  </a:extLst>
                </p14:cNvPr>
                <p14:cNvContentPartPr/>
                <p14:nvPr/>
              </p14:nvContentPartPr>
              <p14:xfrm>
                <a:off x="7009347" y="1713096"/>
                <a:ext cx="41760" cy="281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57B923-2C89-4D4D-AA57-778DBFE192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1707" y="1695456"/>
                  <a:ext cx="77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252FBD-C8F8-454D-9BFE-8693FB418D55}"/>
                    </a:ext>
                  </a:extLst>
                </p14:cNvPr>
                <p14:cNvContentPartPr/>
                <p14:nvPr/>
              </p14:nvContentPartPr>
              <p14:xfrm>
                <a:off x="6907827" y="1891296"/>
                <a:ext cx="299520" cy="114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252FBD-C8F8-454D-9BFE-8693FB418D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90187" y="1873296"/>
                  <a:ext cx="335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405C321-0651-4ED9-9964-9941607CBEF5}"/>
                    </a:ext>
                  </a:extLst>
                </p14:cNvPr>
                <p14:cNvContentPartPr/>
                <p14:nvPr/>
              </p14:nvContentPartPr>
              <p14:xfrm>
                <a:off x="7243707" y="1931616"/>
                <a:ext cx="8640" cy="8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405C321-0651-4ED9-9964-9941607CBE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26067" y="1913976"/>
                  <a:ext cx="4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71E4D2-0069-459B-A835-0E883875FE19}"/>
                    </a:ext>
                  </a:extLst>
                </p14:cNvPr>
                <p14:cNvContentPartPr/>
                <p14:nvPr/>
              </p14:nvContentPartPr>
              <p14:xfrm>
                <a:off x="7286547" y="1915776"/>
                <a:ext cx="171360" cy="274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71E4D2-0069-459B-A835-0E883875FE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68907" y="1897776"/>
                  <a:ext cx="207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0B5B77-3421-4EA0-B95D-C1A78570778E}"/>
                    </a:ext>
                  </a:extLst>
                </p14:cNvPr>
                <p14:cNvContentPartPr/>
                <p14:nvPr/>
              </p14:nvContentPartPr>
              <p14:xfrm>
                <a:off x="7572387" y="1722456"/>
                <a:ext cx="115920" cy="28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0B5B77-3421-4EA0-B95D-C1A785707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4387" y="1704816"/>
                  <a:ext cx="151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3A7993-22A4-4075-B86D-56447EFD7A4D}"/>
                    </a:ext>
                  </a:extLst>
                </p14:cNvPr>
                <p14:cNvContentPartPr/>
                <p14:nvPr/>
              </p14:nvContentPartPr>
              <p14:xfrm>
                <a:off x="7776867" y="1883016"/>
                <a:ext cx="176040" cy="171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3A7993-22A4-4075-B86D-56447EFD7A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59227" y="1865376"/>
                  <a:ext cx="21168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17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919AD-0C5C-4FFE-AEF3-21F3225F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1F073-F233-498E-A962-38854A88DED7}"/>
              </a:ext>
            </a:extLst>
          </p:cNvPr>
          <p:cNvGrpSpPr/>
          <p:nvPr/>
        </p:nvGrpSpPr>
        <p:grpSpPr>
          <a:xfrm>
            <a:off x="446187" y="441576"/>
            <a:ext cx="216000" cy="224640"/>
            <a:chOff x="446187" y="441576"/>
            <a:chExt cx="21600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A4AAE4E-53AC-4F12-9DAA-D9DBB084A3CE}"/>
                    </a:ext>
                  </a:extLst>
                </p14:cNvPr>
                <p14:cNvContentPartPr/>
                <p14:nvPr/>
              </p14:nvContentPartPr>
              <p14:xfrm>
                <a:off x="446187" y="441576"/>
                <a:ext cx="147600" cy="222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A4AAE4E-53AC-4F12-9DAA-D9DBB084A3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187" y="423936"/>
                  <a:ext cx="183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1975ADF-7E9D-43C9-A07D-3F3935A974F3}"/>
                    </a:ext>
                  </a:extLst>
                </p14:cNvPr>
                <p14:cNvContentPartPr/>
                <p14:nvPr/>
              </p14:nvContentPartPr>
              <p14:xfrm>
                <a:off x="661827" y="665856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1975ADF-7E9D-43C9-A07D-3F3935A974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4187" y="6478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13A86E-F743-42EE-882D-5B8F2898BCA0}"/>
              </a:ext>
            </a:extLst>
          </p:cNvPr>
          <p:cNvGrpSpPr/>
          <p:nvPr/>
        </p:nvGrpSpPr>
        <p:grpSpPr>
          <a:xfrm>
            <a:off x="1096347" y="336456"/>
            <a:ext cx="1092240" cy="526320"/>
            <a:chOff x="1096347" y="336456"/>
            <a:chExt cx="109224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4AF394-11F8-4125-B4EE-C738959F5165}"/>
                    </a:ext>
                  </a:extLst>
                </p14:cNvPr>
                <p14:cNvContentPartPr/>
                <p14:nvPr/>
              </p14:nvContentPartPr>
              <p14:xfrm>
                <a:off x="1096347" y="363456"/>
                <a:ext cx="100080" cy="22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4AF394-11F8-4125-B4EE-C738959F51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8707" y="345816"/>
                  <a:ext cx="135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5D109F-F9D4-47A7-B1CC-AC2A88FFEA5F}"/>
                    </a:ext>
                  </a:extLst>
                </p14:cNvPr>
                <p14:cNvContentPartPr/>
                <p14:nvPr/>
              </p14:nvContentPartPr>
              <p14:xfrm>
                <a:off x="1225587" y="542016"/>
                <a:ext cx="129240" cy="32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5D109F-F9D4-47A7-B1CC-AC2A88FFEA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7587" y="524016"/>
                  <a:ext cx="164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64578A-16DE-49F1-B421-BEBCABA67C97}"/>
                    </a:ext>
                  </a:extLst>
                </p14:cNvPr>
                <p14:cNvContentPartPr/>
                <p14:nvPr/>
              </p14:nvContentPartPr>
              <p14:xfrm>
                <a:off x="1467867" y="336456"/>
                <a:ext cx="720720" cy="33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64578A-16DE-49F1-B421-BEBCABA67C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867" y="318816"/>
                  <a:ext cx="75636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3A4F47-BA02-4984-9E97-D704D5699664}"/>
              </a:ext>
            </a:extLst>
          </p:cNvPr>
          <p:cNvGrpSpPr/>
          <p:nvPr/>
        </p:nvGrpSpPr>
        <p:grpSpPr>
          <a:xfrm>
            <a:off x="2632467" y="324216"/>
            <a:ext cx="945000" cy="313200"/>
            <a:chOff x="2632467" y="324216"/>
            <a:chExt cx="94500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C93436-65AB-44A2-8DD9-5292143905EE}"/>
                    </a:ext>
                  </a:extLst>
                </p14:cNvPr>
                <p14:cNvContentPartPr/>
                <p14:nvPr/>
              </p14:nvContentPartPr>
              <p14:xfrm>
                <a:off x="2632467" y="360576"/>
                <a:ext cx="156960" cy="276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C93436-65AB-44A2-8DD9-5292143905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4827" y="342576"/>
                  <a:ext cx="192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947616-2CB1-498F-A3D8-F785EB7069B9}"/>
                    </a:ext>
                  </a:extLst>
                </p14:cNvPr>
                <p14:cNvContentPartPr/>
                <p14:nvPr/>
              </p14:nvContentPartPr>
              <p14:xfrm>
                <a:off x="2893107" y="608616"/>
                <a:ext cx="504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947616-2CB1-498F-A3D8-F785EB7069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75107" y="590616"/>
                  <a:ext cx="40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FDC1E3-3A9A-414E-A604-A3879FA8FE41}"/>
                    </a:ext>
                  </a:extLst>
                </p14:cNvPr>
                <p14:cNvContentPartPr/>
                <p14:nvPr/>
              </p14:nvContentPartPr>
              <p14:xfrm>
                <a:off x="3048627" y="324216"/>
                <a:ext cx="23472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FDC1E3-3A9A-414E-A604-A3879FA8FE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0987" y="306576"/>
                  <a:ext cx="270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1AD0EB-1E6C-4A1A-A9D8-E9402C58D7E5}"/>
                    </a:ext>
                  </a:extLst>
                </p14:cNvPr>
                <p14:cNvContentPartPr/>
                <p14:nvPr/>
              </p14:nvContentPartPr>
              <p14:xfrm>
                <a:off x="3514827" y="327096"/>
                <a:ext cx="10800" cy="226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1AD0EB-1E6C-4A1A-A9D8-E9402C58D7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96827" y="309456"/>
                  <a:ext cx="46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5FDD73-34E6-4EF5-B349-D0AC96DB113F}"/>
                    </a:ext>
                  </a:extLst>
                </p14:cNvPr>
                <p14:cNvContentPartPr/>
                <p14:nvPr/>
              </p14:nvContentPartPr>
              <p14:xfrm>
                <a:off x="3468387" y="445536"/>
                <a:ext cx="109080" cy="25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5FDD73-34E6-4EF5-B349-D0AC96DB11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0747" y="427536"/>
                  <a:ext cx="1447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5464E3-190C-4622-A366-6B548E3189FE}"/>
              </a:ext>
            </a:extLst>
          </p:cNvPr>
          <p:cNvGrpSpPr/>
          <p:nvPr/>
        </p:nvGrpSpPr>
        <p:grpSpPr>
          <a:xfrm>
            <a:off x="430347" y="1105056"/>
            <a:ext cx="436680" cy="303840"/>
            <a:chOff x="430347" y="1105056"/>
            <a:chExt cx="43668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54271E-9F7A-4D99-8906-11B534F6CE33}"/>
                    </a:ext>
                  </a:extLst>
                </p14:cNvPr>
                <p14:cNvContentPartPr/>
                <p14:nvPr/>
              </p14:nvContentPartPr>
              <p14:xfrm>
                <a:off x="430347" y="1105056"/>
                <a:ext cx="245880" cy="303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54271E-9F7A-4D99-8906-11B534F6CE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707" y="1087056"/>
                  <a:ext cx="281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4553B8-6A1A-41F0-8424-3BBC437211BF}"/>
                    </a:ext>
                  </a:extLst>
                </p14:cNvPr>
                <p14:cNvContentPartPr/>
                <p14:nvPr/>
              </p14:nvContentPartPr>
              <p14:xfrm>
                <a:off x="852267" y="1356696"/>
                <a:ext cx="14760" cy="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4553B8-6A1A-41F0-8424-3BBC437211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4267" y="1338696"/>
                  <a:ext cx="504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4EBA9E-45E0-4D41-ACF1-BB3645BBCCB2}"/>
              </a:ext>
            </a:extLst>
          </p:cNvPr>
          <p:cNvGrpSpPr/>
          <p:nvPr/>
        </p:nvGrpSpPr>
        <p:grpSpPr>
          <a:xfrm>
            <a:off x="1134147" y="1036296"/>
            <a:ext cx="721800" cy="279720"/>
            <a:chOff x="1134147" y="1036296"/>
            <a:chExt cx="72180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E0F0E5-E4F9-4350-B666-49809F0E0E5E}"/>
                    </a:ext>
                  </a:extLst>
                </p14:cNvPr>
                <p14:cNvContentPartPr/>
                <p14:nvPr/>
              </p14:nvContentPartPr>
              <p14:xfrm>
                <a:off x="1209747" y="1148256"/>
                <a:ext cx="9360" cy="137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E0F0E5-E4F9-4350-B666-49809F0E0E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1747" y="1130256"/>
                  <a:ext cx="45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A20FFE-0EA1-45E4-BAF4-64C525745A2B}"/>
                    </a:ext>
                  </a:extLst>
                </p14:cNvPr>
                <p14:cNvContentPartPr/>
                <p14:nvPr/>
              </p14:nvContentPartPr>
              <p14:xfrm>
                <a:off x="1134147" y="1043496"/>
                <a:ext cx="147600" cy="59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A20FFE-0EA1-45E4-BAF4-64C525745A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6507" y="1025856"/>
                  <a:ext cx="183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439E31-3813-44DD-A563-4D2475B95526}"/>
                    </a:ext>
                  </a:extLst>
                </p14:cNvPr>
                <p14:cNvContentPartPr/>
                <p14:nvPr/>
              </p14:nvContentPartPr>
              <p14:xfrm>
                <a:off x="1151067" y="1268856"/>
                <a:ext cx="148320" cy="16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439E31-3813-44DD-A563-4D2475B955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3067" y="1251216"/>
                  <a:ext cx="18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C0125A-F68C-4C08-87AE-E32162521B82}"/>
                    </a:ext>
                  </a:extLst>
                </p14:cNvPr>
                <p14:cNvContentPartPr/>
                <p14:nvPr/>
              </p14:nvContentPartPr>
              <p14:xfrm>
                <a:off x="1448427" y="1036296"/>
                <a:ext cx="150840" cy="256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C0125A-F68C-4C08-87AE-E32162521B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30427" y="1018296"/>
                  <a:ext cx="186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E035CA-4AAE-4124-91E5-161D98DE9864}"/>
                    </a:ext>
                  </a:extLst>
                </p14:cNvPr>
                <p14:cNvContentPartPr/>
                <p14:nvPr/>
              </p14:nvContentPartPr>
              <p14:xfrm>
                <a:off x="1718787" y="1059696"/>
                <a:ext cx="129600" cy="210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E035CA-4AAE-4124-91E5-161D98DE98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00787" y="1042056"/>
                  <a:ext cx="165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EDC9DF-0037-4ED1-BBDC-E2FB4B406B96}"/>
                    </a:ext>
                  </a:extLst>
                </p14:cNvPr>
                <p14:cNvContentPartPr/>
                <p14:nvPr/>
              </p14:nvContentPartPr>
              <p14:xfrm>
                <a:off x="1720947" y="1150776"/>
                <a:ext cx="134640" cy="4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EDC9DF-0037-4ED1-BBDC-E2FB4B406B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2947" y="1132776"/>
                  <a:ext cx="170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7993A9-E3D5-4B3A-A1D9-9878DF45A076}"/>
                    </a:ext>
                  </a:extLst>
                </p14:cNvPr>
                <p14:cNvContentPartPr/>
                <p14:nvPr/>
              </p14:nvContentPartPr>
              <p14:xfrm>
                <a:off x="1715187" y="1288296"/>
                <a:ext cx="140760" cy="2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7993A9-E3D5-4B3A-A1D9-9878DF45A0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7547" y="1270296"/>
                  <a:ext cx="176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3DEF91-A97A-4861-9C09-8A26CAD82344}"/>
              </a:ext>
            </a:extLst>
          </p:cNvPr>
          <p:cNvGrpSpPr/>
          <p:nvPr/>
        </p:nvGrpSpPr>
        <p:grpSpPr>
          <a:xfrm>
            <a:off x="2191827" y="1181736"/>
            <a:ext cx="18360" cy="147960"/>
            <a:chOff x="2191827" y="1181736"/>
            <a:chExt cx="18360" cy="1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0EDF97-7189-4BF2-843E-837A7C9303B3}"/>
                    </a:ext>
                  </a:extLst>
                </p14:cNvPr>
                <p14:cNvContentPartPr/>
                <p14:nvPr/>
              </p14:nvContentPartPr>
              <p14:xfrm>
                <a:off x="2191827" y="1181736"/>
                <a:ext cx="16920" cy="68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0EDF97-7189-4BF2-843E-837A7C9303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73827" y="1163736"/>
                  <a:ext cx="52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CA4704-E55E-4BF9-88B8-B16C844BBC99}"/>
                    </a:ext>
                  </a:extLst>
                </p14:cNvPr>
                <p14:cNvContentPartPr/>
                <p14:nvPr/>
              </p14:nvContentPartPr>
              <p14:xfrm>
                <a:off x="2208387" y="1315656"/>
                <a:ext cx="1800" cy="1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CA4704-E55E-4BF9-88B8-B16C844BBC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90387" y="1297656"/>
                  <a:ext cx="374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CA6083-05A5-4907-9808-FEE29DB88291}"/>
              </a:ext>
            </a:extLst>
          </p:cNvPr>
          <p:cNvGrpSpPr/>
          <p:nvPr/>
        </p:nvGrpSpPr>
        <p:grpSpPr>
          <a:xfrm>
            <a:off x="2649027" y="874296"/>
            <a:ext cx="1581840" cy="517680"/>
            <a:chOff x="2649027" y="874296"/>
            <a:chExt cx="158184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8C972A-418D-4567-8306-EAB1E7B4971B}"/>
                    </a:ext>
                  </a:extLst>
                </p14:cNvPr>
                <p14:cNvContentPartPr/>
                <p14:nvPr/>
              </p14:nvContentPartPr>
              <p14:xfrm>
                <a:off x="2683587" y="968976"/>
                <a:ext cx="234000" cy="269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8C972A-418D-4567-8306-EAB1E7B497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5587" y="950976"/>
                  <a:ext cx="269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D36D41E-3579-4185-ACE9-6BA9C3EECD77}"/>
                    </a:ext>
                  </a:extLst>
                </p14:cNvPr>
                <p14:cNvContentPartPr/>
                <p14:nvPr/>
              </p14:nvContentPartPr>
              <p14:xfrm>
                <a:off x="2936307" y="953136"/>
                <a:ext cx="132840" cy="277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D36D41E-3579-4185-ACE9-6BA9C3EECD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18667" y="935496"/>
                  <a:ext cx="168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E316DA-3782-4520-A573-EEAB2B1672D3}"/>
                    </a:ext>
                  </a:extLst>
                </p14:cNvPr>
                <p14:cNvContentPartPr/>
                <p14:nvPr/>
              </p14:nvContentPartPr>
              <p14:xfrm>
                <a:off x="3413307" y="976896"/>
                <a:ext cx="138240" cy="246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E316DA-3782-4520-A573-EEAB2B1672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95667" y="958896"/>
                  <a:ext cx="173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304D2F-4DFC-4C32-8C1C-24489B894A7E}"/>
                    </a:ext>
                  </a:extLst>
                </p14:cNvPr>
                <p14:cNvContentPartPr/>
                <p14:nvPr/>
              </p14:nvContentPartPr>
              <p14:xfrm>
                <a:off x="3606627" y="1082016"/>
                <a:ext cx="95760" cy="12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304D2F-4DFC-4C32-8C1C-24489B894A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8987" y="1064376"/>
                  <a:ext cx="131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DBFC36-393E-411F-9A83-4F7A91BB28E4}"/>
                    </a:ext>
                  </a:extLst>
                </p14:cNvPr>
                <p14:cNvContentPartPr/>
                <p14:nvPr/>
              </p14:nvContentPartPr>
              <p14:xfrm>
                <a:off x="3780867" y="874296"/>
                <a:ext cx="105480" cy="348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DBFC36-393E-411F-9A83-4F7A91BB28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63227" y="856296"/>
                  <a:ext cx="141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31CB03-B0FC-47B9-913A-0601E644DA69}"/>
                    </a:ext>
                  </a:extLst>
                </p14:cNvPr>
                <p14:cNvContentPartPr/>
                <p14:nvPr/>
              </p14:nvContentPartPr>
              <p14:xfrm>
                <a:off x="3952587" y="1052136"/>
                <a:ext cx="187920" cy="152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31CB03-B0FC-47B9-913A-0601E644DA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34587" y="1034496"/>
                  <a:ext cx="223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E2435A-0139-4749-AFE6-C27AA16C95B1}"/>
                    </a:ext>
                  </a:extLst>
                </p14:cNvPr>
                <p14:cNvContentPartPr/>
                <p14:nvPr/>
              </p14:nvContentPartPr>
              <p14:xfrm>
                <a:off x="2649027" y="1319976"/>
                <a:ext cx="1581840" cy="72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E2435A-0139-4749-AFE6-C27AA16C95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1027" y="1301976"/>
                  <a:ext cx="161748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499851E-3C67-41D9-BE29-973348B29FA8}"/>
                  </a:ext>
                </a:extLst>
              </p14:cNvPr>
              <p14:cNvContentPartPr/>
              <p14:nvPr/>
            </p14:nvContentPartPr>
            <p14:xfrm>
              <a:off x="350067" y="1654776"/>
              <a:ext cx="4340160" cy="81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499851E-3C67-41D9-BE29-973348B29F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2067" y="1636776"/>
                <a:ext cx="4375800" cy="1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82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0DE63-0091-4F0E-8F40-3DAE092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60F798-EB87-4CD7-BCE9-A5EEFC3CAFA1}"/>
              </a:ext>
            </a:extLst>
          </p:cNvPr>
          <p:cNvGrpSpPr/>
          <p:nvPr/>
        </p:nvGrpSpPr>
        <p:grpSpPr>
          <a:xfrm>
            <a:off x="478587" y="344016"/>
            <a:ext cx="193320" cy="339840"/>
            <a:chOff x="478587" y="344016"/>
            <a:chExt cx="19332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42EA6F-C5DA-4B4B-8A0F-C0954D4B68B1}"/>
                    </a:ext>
                  </a:extLst>
                </p14:cNvPr>
                <p14:cNvContentPartPr/>
                <p14:nvPr/>
              </p14:nvContentPartPr>
              <p14:xfrm>
                <a:off x="555987" y="344016"/>
                <a:ext cx="6120" cy="339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42EA6F-C5DA-4B4B-8A0F-C0954D4B68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347" y="326016"/>
                  <a:ext cx="41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83350F-8431-4DE0-AEA9-152736FC87E5}"/>
                    </a:ext>
                  </a:extLst>
                </p14:cNvPr>
                <p14:cNvContentPartPr/>
                <p14:nvPr/>
              </p14:nvContentPartPr>
              <p14:xfrm>
                <a:off x="478587" y="483336"/>
                <a:ext cx="193320" cy="25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83350F-8431-4DE0-AEA9-152736FC87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947" y="465696"/>
                  <a:ext cx="2289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6F7E32-E06F-4ADC-B4CE-077214BC6166}"/>
                  </a:ext>
                </a:extLst>
              </p14:cNvPr>
              <p14:cNvContentPartPr/>
              <p14:nvPr/>
            </p14:nvContentPartPr>
            <p14:xfrm>
              <a:off x="1103187" y="520776"/>
              <a:ext cx="151200" cy="10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6F7E32-E06F-4ADC-B4CE-077214BC61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187" y="502776"/>
                <a:ext cx="186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C6934E1-60B9-4FE2-9BF3-E177CD022BAA}"/>
              </a:ext>
            </a:extLst>
          </p:cNvPr>
          <p:cNvGrpSpPr/>
          <p:nvPr/>
        </p:nvGrpSpPr>
        <p:grpSpPr>
          <a:xfrm>
            <a:off x="1721307" y="296496"/>
            <a:ext cx="130320" cy="202680"/>
            <a:chOff x="1721307" y="296496"/>
            <a:chExt cx="13032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6EA149-BEA7-4A6F-A3E0-4B828FFC03C8}"/>
                    </a:ext>
                  </a:extLst>
                </p14:cNvPr>
                <p14:cNvContentPartPr/>
                <p14:nvPr/>
              </p14:nvContentPartPr>
              <p14:xfrm>
                <a:off x="1721307" y="388656"/>
                <a:ext cx="130320" cy="78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6EA149-BEA7-4A6F-A3E0-4B828FFC03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3667" y="371016"/>
                  <a:ext cx="165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577F15-37A1-469C-8CCB-A59DE6F0B843}"/>
                    </a:ext>
                  </a:extLst>
                </p14:cNvPr>
                <p14:cNvContentPartPr/>
                <p14:nvPr/>
              </p14:nvContentPartPr>
              <p14:xfrm>
                <a:off x="1752627" y="366336"/>
                <a:ext cx="73080" cy="10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577F15-37A1-469C-8CCB-A59DE6F0B8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4627" y="348696"/>
                  <a:ext cx="108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F1DB8-23DE-43B8-BE01-8FE8AF881A9F}"/>
                    </a:ext>
                  </a:extLst>
                </p14:cNvPr>
                <p14:cNvContentPartPr/>
                <p14:nvPr/>
              </p14:nvContentPartPr>
              <p14:xfrm>
                <a:off x="1792587" y="296496"/>
                <a:ext cx="5040" cy="20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F1DB8-23DE-43B8-BE01-8FE8AF881A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4947" y="278856"/>
                  <a:ext cx="4068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422AB7-9E59-43E6-9905-E8762E53A5CC}"/>
                  </a:ext>
                </a:extLst>
              </p14:cNvPr>
              <p14:cNvContentPartPr/>
              <p14:nvPr/>
            </p14:nvContentPartPr>
            <p14:xfrm>
              <a:off x="2177067" y="321696"/>
              <a:ext cx="216720" cy="353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422AB7-9E59-43E6-9905-E8762E53A5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9427" y="303696"/>
                <a:ext cx="25236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280DE9D-A8A0-417F-BF6A-522297E44C11}"/>
              </a:ext>
            </a:extLst>
          </p:cNvPr>
          <p:cNvGrpSpPr/>
          <p:nvPr/>
        </p:nvGrpSpPr>
        <p:grpSpPr>
          <a:xfrm>
            <a:off x="534027" y="955296"/>
            <a:ext cx="284040" cy="370440"/>
            <a:chOff x="534027" y="955296"/>
            <a:chExt cx="28404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4EA0F-8B69-4512-8D6D-3A0FEE8EA066}"/>
                    </a:ext>
                  </a:extLst>
                </p14:cNvPr>
                <p14:cNvContentPartPr/>
                <p14:nvPr/>
              </p14:nvContentPartPr>
              <p14:xfrm>
                <a:off x="578307" y="1004256"/>
                <a:ext cx="174600" cy="316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4EA0F-8B69-4512-8D6D-3A0FEE8EA0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07" y="986616"/>
                  <a:ext cx="2102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081DA2-10E6-4248-8A00-906745CAD2C0}"/>
                    </a:ext>
                  </a:extLst>
                </p14:cNvPr>
                <p14:cNvContentPartPr/>
                <p14:nvPr/>
              </p14:nvContentPartPr>
              <p14:xfrm>
                <a:off x="534027" y="955296"/>
                <a:ext cx="64080" cy="79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081DA2-10E6-4248-8A00-906745CAD2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6027" y="937656"/>
                  <a:ext cx="99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0F6EF3-C51A-4C9F-9971-E7D37E286FCB}"/>
                    </a:ext>
                  </a:extLst>
                </p14:cNvPr>
                <p14:cNvContentPartPr/>
                <p14:nvPr/>
              </p14:nvContentPartPr>
              <p14:xfrm>
                <a:off x="710427" y="1251936"/>
                <a:ext cx="107640" cy="73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0F6EF3-C51A-4C9F-9971-E7D37E286F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2427" y="1234296"/>
                  <a:ext cx="143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A3EC74-C351-498C-8616-DE02E252ABFC}"/>
              </a:ext>
            </a:extLst>
          </p:cNvPr>
          <p:cNvGrpSpPr/>
          <p:nvPr/>
        </p:nvGrpSpPr>
        <p:grpSpPr>
          <a:xfrm>
            <a:off x="459867" y="1718136"/>
            <a:ext cx="282600" cy="211680"/>
            <a:chOff x="459867" y="1718136"/>
            <a:chExt cx="28260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D38F17-F34C-40D9-98A2-EC8CAC3F762D}"/>
                    </a:ext>
                  </a:extLst>
                </p14:cNvPr>
                <p14:cNvContentPartPr/>
                <p14:nvPr/>
              </p14:nvContentPartPr>
              <p14:xfrm>
                <a:off x="459867" y="1815336"/>
                <a:ext cx="150480" cy="34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D38F17-F34C-40D9-98A2-EC8CAC3F76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227" y="1797696"/>
                  <a:ext cx="186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6F1034-E6CC-413B-95CF-BE4DCE826D4B}"/>
                    </a:ext>
                  </a:extLst>
                </p14:cNvPr>
                <p14:cNvContentPartPr/>
                <p14:nvPr/>
              </p14:nvContentPartPr>
              <p14:xfrm>
                <a:off x="471027" y="1737576"/>
                <a:ext cx="48600" cy="192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6F1034-E6CC-413B-95CF-BE4DCE826D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387" y="1719576"/>
                  <a:ext cx="84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D1CE6B-18C1-4E78-81DA-335F442AD2FB}"/>
                    </a:ext>
                  </a:extLst>
                </p14:cNvPr>
                <p14:cNvContentPartPr/>
                <p14:nvPr/>
              </p14:nvContentPartPr>
              <p14:xfrm>
                <a:off x="618987" y="1763136"/>
                <a:ext cx="123480" cy="84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D1CE6B-18C1-4E78-81DA-335F442AD2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1347" y="1745136"/>
                  <a:ext cx="159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67E4D9-D64C-4184-A0D4-E9A498A1946F}"/>
                    </a:ext>
                  </a:extLst>
                </p14:cNvPr>
                <p14:cNvContentPartPr/>
                <p14:nvPr/>
              </p14:nvContentPartPr>
              <p14:xfrm>
                <a:off x="675867" y="1718136"/>
                <a:ext cx="56520" cy="157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67E4D9-D64C-4184-A0D4-E9A498A194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7867" y="1700496"/>
                  <a:ext cx="921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24118E-DCF7-4EF7-BF48-9D2C856BC074}"/>
              </a:ext>
            </a:extLst>
          </p:cNvPr>
          <p:cNvGrpSpPr/>
          <p:nvPr/>
        </p:nvGrpSpPr>
        <p:grpSpPr>
          <a:xfrm>
            <a:off x="1272387" y="1672056"/>
            <a:ext cx="1052640" cy="497880"/>
            <a:chOff x="1272387" y="1672056"/>
            <a:chExt cx="105264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381AFB-049E-4339-BFD2-63ADC3E1FDF5}"/>
                    </a:ext>
                  </a:extLst>
                </p14:cNvPr>
                <p14:cNvContentPartPr/>
                <p14:nvPr/>
              </p14:nvContentPartPr>
              <p14:xfrm>
                <a:off x="1272387" y="1844136"/>
                <a:ext cx="323640" cy="32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381AFB-049E-4339-BFD2-63ADC3E1FD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4387" y="1826496"/>
                  <a:ext cx="3592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043FF2-6E50-4E2C-AA60-6FE04DBB0822}"/>
                    </a:ext>
                  </a:extLst>
                </p14:cNvPr>
                <p14:cNvContentPartPr/>
                <p14:nvPr/>
              </p14:nvContentPartPr>
              <p14:xfrm>
                <a:off x="1677747" y="1742976"/>
                <a:ext cx="137880" cy="73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043FF2-6E50-4E2C-AA60-6FE04DBB08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0107" y="1725336"/>
                  <a:ext cx="173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62E47A-934A-41F4-AE11-5529B5E3A2A3}"/>
                    </a:ext>
                  </a:extLst>
                </p14:cNvPr>
                <p14:cNvContentPartPr/>
                <p14:nvPr/>
              </p14:nvContentPartPr>
              <p14:xfrm>
                <a:off x="1704747" y="1727136"/>
                <a:ext cx="77040" cy="90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62E47A-934A-41F4-AE11-5529B5E3A2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87107" y="1709136"/>
                  <a:ext cx="112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7470B5-696F-4AA7-A2F2-6A093EEEA797}"/>
                    </a:ext>
                  </a:extLst>
                </p14:cNvPr>
                <p14:cNvContentPartPr/>
                <p14:nvPr/>
              </p14:nvContentPartPr>
              <p14:xfrm>
                <a:off x="1723467" y="1673496"/>
                <a:ext cx="12960" cy="167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7470B5-696F-4AA7-A2F2-6A093EEEA7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5827" y="1655496"/>
                  <a:ext cx="48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DF88F8-36AD-4A41-8A83-E66A9D28C1A4}"/>
                    </a:ext>
                  </a:extLst>
                </p14:cNvPr>
                <p14:cNvContentPartPr/>
                <p14:nvPr/>
              </p14:nvContentPartPr>
              <p14:xfrm>
                <a:off x="1923267" y="1704096"/>
                <a:ext cx="149760" cy="65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DF88F8-36AD-4A41-8A83-E66A9D28C1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05627" y="1686096"/>
                  <a:ext cx="185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326783-4211-49F2-B8B6-D318C269CC66}"/>
                    </a:ext>
                  </a:extLst>
                </p14:cNvPr>
                <p14:cNvContentPartPr/>
                <p14:nvPr/>
              </p14:nvContentPartPr>
              <p14:xfrm>
                <a:off x="1972587" y="1672056"/>
                <a:ext cx="25920" cy="160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326783-4211-49F2-B8B6-D318C269CC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4587" y="1654416"/>
                  <a:ext cx="61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CA9B9B-4215-4882-AB47-E9F89880FBD4}"/>
                    </a:ext>
                  </a:extLst>
                </p14:cNvPr>
                <p14:cNvContentPartPr/>
                <p14:nvPr/>
              </p14:nvContentPartPr>
              <p14:xfrm>
                <a:off x="2095347" y="1820376"/>
                <a:ext cx="229680" cy="316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CA9B9B-4215-4882-AB47-E9F89880FB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77347" y="1802376"/>
                  <a:ext cx="26532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C0775C-1434-4783-8372-35198F424EA2}"/>
              </a:ext>
            </a:extLst>
          </p:cNvPr>
          <p:cNvGrpSpPr/>
          <p:nvPr/>
        </p:nvGrpSpPr>
        <p:grpSpPr>
          <a:xfrm>
            <a:off x="3179307" y="1844496"/>
            <a:ext cx="223920" cy="137520"/>
            <a:chOff x="3179307" y="1844496"/>
            <a:chExt cx="22392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D5CCD2-00DD-4FBB-9CBA-E04A1F1E0429}"/>
                    </a:ext>
                  </a:extLst>
                </p14:cNvPr>
                <p14:cNvContentPartPr/>
                <p14:nvPr/>
              </p14:nvContentPartPr>
              <p14:xfrm>
                <a:off x="3179307" y="1844496"/>
                <a:ext cx="191160" cy="1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D5CCD2-00DD-4FBB-9CBA-E04A1F1E04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61667" y="1826856"/>
                  <a:ext cx="226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1C273F-8A90-4F18-85FC-722677F6A0AB}"/>
                    </a:ext>
                  </a:extLst>
                </p14:cNvPr>
                <p14:cNvContentPartPr/>
                <p14:nvPr/>
              </p14:nvContentPartPr>
              <p14:xfrm>
                <a:off x="3205587" y="1934856"/>
                <a:ext cx="197640" cy="47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1C273F-8A90-4F18-85FC-722677F6A0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7947" y="1916856"/>
                  <a:ext cx="2332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EF17A7-69FE-4B47-8E88-B67813E5B4DB}"/>
              </a:ext>
            </a:extLst>
          </p:cNvPr>
          <p:cNvGrpSpPr/>
          <p:nvPr/>
        </p:nvGrpSpPr>
        <p:grpSpPr>
          <a:xfrm>
            <a:off x="3670347" y="1582416"/>
            <a:ext cx="417600" cy="567000"/>
            <a:chOff x="3670347" y="1582416"/>
            <a:chExt cx="4176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2D239D-9EBF-463B-AE0D-47DEE05675A2}"/>
                    </a:ext>
                  </a:extLst>
                </p14:cNvPr>
                <p14:cNvContentPartPr/>
                <p14:nvPr/>
              </p14:nvContentPartPr>
              <p14:xfrm>
                <a:off x="3670347" y="1777536"/>
                <a:ext cx="165600" cy="371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2D239D-9EBF-463B-AE0D-47DEE05675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2707" y="1759896"/>
                  <a:ext cx="201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1C86BC-1A2B-452A-8C35-1F7F7A1CF7CA}"/>
                    </a:ext>
                  </a:extLst>
                </p14:cNvPr>
                <p14:cNvContentPartPr/>
                <p14:nvPr/>
              </p14:nvContentPartPr>
              <p14:xfrm>
                <a:off x="3998307" y="1582416"/>
                <a:ext cx="89640" cy="164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1C86BC-1A2B-452A-8C35-1F7F7A1CF7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0307" y="1564776"/>
                  <a:ext cx="1252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13F772E-2BF4-44FE-A322-BA188B5B82C0}"/>
                  </a:ext>
                </a:extLst>
              </p14:cNvPr>
              <p14:cNvContentPartPr/>
              <p14:nvPr/>
            </p14:nvContentPartPr>
            <p14:xfrm>
              <a:off x="4461627" y="1871856"/>
              <a:ext cx="171360" cy="11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13F772E-2BF4-44FE-A322-BA188B5B82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43627" y="1854216"/>
                <a:ext cx="207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97AD943-6753-4479-9AB3-7FD4F446D61D}"/>
                  </a:ext>
                </a:extLst>
              </p14:cNvPr>
              <p14:cNvContentPartPr/>
              <p14:nvPr/>
            </p14:nvContentPartPr>
            <p14:xfrm>
              <a:off x="4530027" y="1992816"/>
              <a:ext cx="74520" cy="15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97AD943-6753-4479-9AB3-7FD4F446D61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12027" y="1974816"/>
                <a:ext cx="110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587F634-4DE2-4B6D-9D9F-A6F08C1780B1}"/>
                  </a:ext>
                </a:extLst>
              </p14:cNvPr>
              <p14:cNvContentPartPr/>
              <p14:nvPr/>
            </p14:nvContentPartPr>
            <p14:xfrm>
              <a:off x="4901187" y="1763496"/>
              <a:ext cx="139320" cy="353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587F634-4DE2-4B6D-9D9F-A6F08C1780B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83187" y="1745856"/>
                <a:ext cx="174960" cy="38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8EB9D509-BC55-4A5B-B40A-E7805469107F}"/>
              </a:ext>
            </a:extLst>
          </p:cNvPr>
          <p:cNvGrpSpPr/>
          <p:nvPr/>
        </p:nvGrpSpPr>
        <p:grpSpPr>
          <a:xfrm>
            <a:off x="418467" y="2544696"/>
            <a:ext cx="4447440" cy="1054440"/>
            <a:chOff x="418467" y="2544696"/>
            <a:chExt cx="4447440" cy="10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85540E-CCDF-456D-94AD-928896E3813F}"/>
                    </a:ext>
                  </a:extLst>
                </p14:cNvPr>
                <p14:cNvContentPartPr/>
                <p14:nvPr/>
              </p14:nvContentPartPr>
              <p14:xfrm>
                <a:off x="533307" y="2755656"/>
                <a:ext cx="205920" cy="264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85540E-CCDF-456D-94AD-928896E381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5667" y="2738016"/>
                  <a:ext cx="241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BBCCE6-77DE-45FD-9798-C2951E777BEF}"/>
                    </a:ext>
                  </a:extLst>
                </p14:cNvPr>
                <p14:cNvContentPartPr/>
                <p14:nvPr/>
              </p14:nvContentPartPr>
              <p14:xfrm>
                <a:off x="675867" y="2909376"/>
                <a:ext cx="19800" cy="236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BBCCE6-77DE-45FD-9798-C2951E777B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7867" y="2891736"/>
                  <a:ext cx="55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39CC66-F836-41E5-BEF5-5A0313968D76}"/>
                    </a:ext>
                  </a:extLst>
                </p14:cNvPr>
                <p14:cNvContentPartPr/>
                <p14:nvPr/>
              </p14:nvContentPartPr>
              <p14:xfrm>
                <a:off x="823107" y="2947536"/>
                <a:ext cx="173160" cy="252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39CC66-F836-41E5-BEF5-5A0313968D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5107" y="2929896"/>
                  <a:ext cx="208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F86C4F-D45A-478C-B6A9-7693C0C65A46}"/>
                    </a:ext>
                  </a:extLst>
                </p14:cNvPr>
                <p14:cNvContentPartPr/>
                <p14:nvPr/>
              </p14:nvContentPartPr>
              <p14:xfrm>
                <a:off x="1059627" y="2774736"/>
                <a:ext cx="169200" cy="374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F86C4F-D45A-478C-B6A9-7693C0C65A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1627" y="2756736"/>
                  <a:ext cx="204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05B5E4-EDA1-44BD-9424-041F856B1628}"/>
                    </a:ext>
                  </a:extLst>
                </p14:cNvPr>
                <p14:cNvContentPartPr/>
                <p14:nvPr/>
              </p14:nvContentPartPr>
              <p14:xfrm>
                <a:off x="2181387" y="2849256"/>
                <a:ext cx="211320" cy="29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05B5E4-EDA1-44BD-9424-041F856B16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63387" y="2831256"/>
                  <a:ext cx="246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D2E815-032C-4F80-A539-9A3F71BD17F8}"/>
                    </a:ext>
                  </a:extLst>
                </p14:cNvPr>
                <p14:cNvContentPartPr/>
                <p14:nvPr/>
              </p14:nvContentPartPr>
              <p14:xfrm>
                <a:off x="2196507" y="2961936"/>
                <a:ext cx="238320" cy="41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D2E815-032C-4F80-A539-9A3F71BD17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78867" y="2943936"/>
                  <a:ext cx="273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C8F98F-046B-4F1E-A7AA-C213ED9552C2}"/>
                    </a:ext>
                  </a:extLst>
                </p14:cNvPr>
                <p14:cNvContentPartPr/>
                <p14:nvPr/>
              </p14:nvContentPartPr>
              <p14:xfrm>
                <a:off x="916347" y="3352536"/>
                <a:ext cx="25200" cy="171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C8F98F-046B-4F1E-A7AA-C213ED9552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8707" y="3334896"/>
                  <a:ext cx="60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3FCE26-5DC9-435F-A6E5-CEFAD0BC4B65}"/>
                    </a:ext>
                  </a:extLst>
                </p14:cNvPr>
                <p14:cNvContentPartPr/>
                <p14:nvPr/>
              </p14:nvContentPartPr>
              <p14:xfrm>
                <a:off x="864507" y="3306096"/>
                <a:ext cx="123480" cy="55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3FCE26-5DC9-435F-A6E5-CEFAD0BC4B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6867" y="3288096"/>
                  <a:ext cx="159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3A6946-B293-497F-B083-0F1CBC69A012}"/>
                    </a:ext>
                  </a:extLst>
                </p14:cNvPr>
                <p14:cNvContentPartPr/>
                <p14:nvPr/>
              </p14:nvContentPartPr>
              <p14:xfrm>
                <a:off x="2953227" y="2674296"/>
                <a:ext cx="250560" cy="239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3A6946-B293-497F-B083-0F1CBC69A0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35227" y="2656296"/>
                  <a:ext cx="286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12D83E-E35D-4EC0-8995-9C0CFE76ED1F}"/>
                    </a:ext>
                  </a:extLst>
                </p14:cNvPr>
                <p14:cNvContentPartPr/>
                <p14:nvPr/>
              </p14:nvContentPartPr>
              <p14:xfrm>
                <a:off x="3128187" y="2755296"/>
                <a:ext cx="9360" cy="28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12D83E-E35D-4EC0-8995-9C0CFE76ED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10187" y="2737296"/>
                  <a:ext cx="45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98A24A-F62A-42FA-89B4-CE5E7BD79857}"/>
                    </a:ext>
                  </a:extLst>
                </p14:cNvPr>
                <p14:cNvContentPartPr/>
                <p14:nvPr/>
              </p14:nvContentPartPr>
              <p14:xfrm>
                <a:off x="3323307" y="3004776"/>
                <a:ext cx="4680" cy="29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98A24A-F62A-42FA-89B4-CE5E7BD798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05307" y="2986776"/>
                  <a:ext cx="40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CFE0C8-B632-429F-A282-F2E286B8A72E}"/>
                    </a:ext>
                  </a:extLst>
                </p14:cNvPr>
                <p14:cNvContentPartPr/>
                <p14:nvPr/>
              </p14:nvContentPartPr>
              <p14:xfrm>
                <a:off x="3572787" y="2752776"/>
                <a:ext cx="142200" cy="189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CFE0C8-B632-429F-A282-F2E286B8A7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55147" y="2734776"/>
                  <a:ext cx="177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118F91-F6DC-463C-9409-930E8DB4D902}"/>
                    </a:ext>
                  </a:extLst>
                </p14:cNvPr>
                <p14:cNvContentPartPr/>
                <p14:nvPr/>
              </p14:nvContentPartPr>
              <p14:xfrm>
                <a:off x="3805347" y="2755656"/>
                <a:ext cx="131760" cy="174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118F91-F6DC-463C-9409-930E8DB4D9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87347" y="2738016"/>
                  <a:ext cx="167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98E6A5-6861-4ACB-9346-4DCD48D9375F}"/>
                    </a:ext>
                  </a:extLst>
                </p14:cNvPr>
                <p14:cNvContentPartPr/>
                <p14:nvPr/>
              </p14:nvContentPartPr>
              <p14:xfrm>
                <a:off x="4041867" y="2544696"/>
                <a:ext cx="110880" cy="205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98E6A5-6861-4ACB-9346-4DCD48D9375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23867" y="2526696"/>
                  <a:ext cx="14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231CE0-E9B7-4358-8526-C3DC599E991C}"/>
                    </a:ext>
                  </a:extLst>
                </p14:cNvPr>
                <p14:cNvContentPartPr/>
                <p14:nvPr/>
              </p14:nvContentPartPr>
              <p14:xfrm>
                <a:off x="418467" y="3298536"/>
                <a:ext cx="4447440" cy="300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231CE0-E9B7-4358-8526-C3DC599E99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0827" y="3280536"/>
                  <a:ext cx="448308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BD4912E-0D2B-41C9-88E3-3841FA926253}"/>
                  </a:ext>
                </a:extLst>
              </p14:cNvPr>
              <p14:cNvContentPartPr/>
              <p14:nvPr/>
            </p14:nvContentPartPr>
            <p14:xfrm>
              <a:off x="2561187" y="3907296"/>
              <a:ext cx="207000" cy="159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BD4912E-0D2B-41C9-88E3-3841FA9262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43187" y="3889296"/>
                <a:ext cx="242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2893394-8AA9-44EB-9B5E-BD6E30566A4B}"/>
                  </a:ext>
                </a:extLst>
              </p14:cNvPr>
              <p14:cNvContentPartPr/>
              <p14:nvPr/>
            </p14:nvContentPartPr>
            <p14:xfrm>
              <a:off x="2823267" y="3758616"/>
              <a:ext cx="253440" cy="291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2893394-8AA9-44EB-9B5E-BD6E30566A4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05267" y="3740616"/>
                <a:ext cx="2890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FC0F57E-B6F2-4C8F-9FE8-B6FDE55605A7}"/>
                  </a:ext>
                </a:extLst>
              </p14:cNvPr>
              <p14:cNvContentPartPr/>
              <p14:nvPr/>
            </p14:nvContentPartPr>
            <p14:xfrm>
              <a:off x="3193707" y="3724416"/>
              <a:ext cx="190440" cy="360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FC0F57E-B6F2-4C8F-9FE8-B6FDE55605A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76067" y="3706416"/>
                <a:ext cx="2260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E04BAA1-F3F0-43D8-B3B7-FFBE01BBF6C1}"/>
                  </a:ext>
                </a:extLst>
              </p14:cNvPr>
              <p14:cNvContentPartPr/>
              <p14:nvPr/>
            </p14:nvContentPartPr>
            <p14:xfrm>
              <a:off x="1020747" y="3985776"/>
              <a:ext cx="45360" cy="218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E04BAA1-F3F0-43D8-B3B7-FFBE01BBF6C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3107" y="3967776"/>
                <a:ext cx="81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8CA8FBE-CDBB-435B-9791-569E38B5721B}"/>
                  </a:ext>
                </a:extLst>
              </p14:cNvPr>
              <p14:cNvContentPartPr/>
              <p14:nvPr/>
            </p14:nvContentPartPr>
            <p14:xfrm>
              <a:off x="1027947" y="3933936"/>
              <a:ext cx="6480" cy="1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8CA8FBE-CDBB-435B-9791-569E38B572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09947" y="3916296"/>
                <a:ext cx="42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D7A0148-E34F-4EB2-BCC8-9425EC7D45F9}"/>
                  </a:ext>
                </a:extLst>
              </p14:cNvPr>
              <p14:cNvContentPartPr/>
              <p14:nvPr/>
            </p14:nvContentPartPr>
            <p14:xfrm>
              <a:off x="1157907" y="4009536"/>
              <a:ext cx="171360" cy="154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D7A0148-E34F-4EB2-BCC8-9425EC7D45F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39907" y="3991896"/>
                <a:ext cx="207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D205EC3-B24C-4E29-AD59-98A61C2977BE}"/>
                  </a:ext>
                </a:extLst>
              </p14:cNvPr>
              <p14:cNvContentPartPr/>
              <p14:nvPr/>
            </p14:nvContentPartPr>
            <p14:xfrm>
              <a:off x="1395867" y="3994416"/>
              <a:ext cx="180720" cy="2998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D205EC3-B24C-4E29-AD59-98A61C2977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77867" y="3976776"/>
                <a:ext cx="2163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05948F0-BDE5-42DC-85AA-31FEA45F0B34}"/>
                  </a:ext>
                </a:extLst>
              </p14:cNvPr>
              <p14:cNvContentPartPr/>
              <p14:nvPr/>
            </p14:nvContentPartPr>
            <p14:xfrm>
              <a:off x="1625547" y="3988656"/>
              <a:ext cx="93240" cy="126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05948F0-BDE5-42DC-85AA-31FEA45F0B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07907" y="3970656"/>
                <a:ext cx="128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C4B8E11-2C92-4E74-80A3-70F15892DE33}"/>
                  </a:ext>
                </a:extLst>
              </p14:cNvPr>
              <p14:cNvContentPartPr/>
              <p14:nvPr/>
            </p14:nvContentPartPr>
            <p14:xfrm>
              <a:off x="1785747" y="3990816"/>
              <a:ext cx="140760" cy="126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C4B8E11-2C92-4E74-80A3-70F15892DE3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68107" y="3972816"/>
                <a:ext cx="176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27AAF3C-13CB-4E21-974C-9156A718FF80}"/>
                  </a:ext>
                </a:extLst>
              </p14:cNvPr>
              <p14:cNvContentPartPr/>
              <p14:nvPr/>
            </p14:nvContentPartPr>
            <p14:xfrm>
              <a:off x="2073387" y="3782016"/>
              <a:ext cx="17640" cy="312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27AAF3C-13CB-4E21-974C-9156A718FF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55747" y="3764376"/>
                <a:ext cx="532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98CE60F-CE38-4A69-8D37-9BC8D768D33E}"/>
                  </a:ext>
                </a:extLst>
              </p14:cNvPr>
              <p14:cNvContentPartPr/>
              <p14:nvPr/>
            </p14:nvContentPartPr>
            <p14:xfrm>
              <a:off x="1989147" y="3903336"/>
              <a:ext cx="145440" cy="388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98CE60F-CE38-4A69-8D37-9BC8D768D33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71147" y="3885696"/>
                <a:ext cx="181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A6E2B77-12E7-473E-A51D-AC1AAD86C165}"/>
                  </a:ext>
                </a:extLst>
              </p14:cNvPr>
              <p14:cNvContentPartPr/>
              <p14:nvPr/>
            </p14:nvContentPartPr>
            <p14:xfrm>
              <a:off x="1034067" y="4282056"/>
              <a:ext cx="711360" cy="376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A6E2B77-12E7-473E-A51D-AC1AAD86C16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16067" y="4264056"/>
                <a:ext cx="7470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D14B0F-206E-4B70-AF15-E4B2BC024251}"/>
                  </a:ext>
                </a:extLst>
              </p14:cNvPr>
              <p14:cNvContentPartPr/>
              <p14:nvPr/>
            </p14:nvContentPartPr>
            <p14:xfrm>
              <a:off x="1935147" y="4488696"/>
              <a:ext cx="67320" cy="1634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D14B0F-206E-4B70-AF15-E4B2BC02425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17507" y="4470696"/>
                <a:ext cx="1029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6E816BC-B85E-40AC-94F8-3184683EA96B}"/>
                  </a:ext>
                </a:extLst>
              </p14:cNvPr>
              <p14:cNvContentPartPr/>
              <p14:nvPr/>
            </p14:nvContentPartPr>
            <p14:xfrm>
              <a:off x="2086707" y="4504896"/>
              <a:ext cx="75240" cy="133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6E816BC-B85E-40AC-94F8-3184683EA9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68707" y="4486896"/>
                <a:ext cx="110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B76CE8B-2A23-46C6-BAB5-A21F4B2307F9}"/>
                  </a:ext>
                </a:extLst>
              </p14:cNvPr>
              <p14:cNvContentPartPr/>
              <p14:nvPr/>
            </p14:nvContentPartPr>
            <p14:xfrm>
              <a:off x="1799787" y="4581216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B76CE8B-2A23-46C6-BAB5-A21F4B2307F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81787" y="45635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4F1B17-D084-47EE-B5AC-F13B4D268197}"/>
                  </a:ext>
                </a:extLst>
              </p14:cNvPr>
              <p14:cNvContentPartPr/>
              <p14:nvPr/>
            </p14:nvContentPartPr>
            <p14:xfrm>
              <a:off x="1799787" y="4581216"/>
              <a:ext cx="29880" cy="338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4F1B17-D084-47EE-B5AC-F13B4D26819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81787" y="4563576"/>
                <a:ext cx="655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FBC344F-29EC-4E25-ADCE-E84DE8DB2A94}"/>
              </a:ext>
            </a:extLst>
          </p:cNvPr>
          <p:cNvGrpSpPr/>
          <p:nvPr/>
        </p:nvGrpSpPr>
        <p:grpSpPr>
          <a:xfrm>
            <a:off x="2249067" y="4220496"/>
            <a:ext cx="1022400" cy="531000"/>
            <a:chOff x="2249067" y="4220496"/>
            <a:chExt cx="102240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663B0F-33E7-4C4D-B0C1-EC5160D92C55}"/>
                    </a:ext>
                  </a:extLst>
                </p14:cNvPr>
                <p14:cNvContentPartPr/>
                <p14:nvPr/>
              </p14:nvContentPartPr>
              <p14:xfrm>
                <a:off x="2249067" y="4480776"/>
                <a:ext cx="67680" cy="16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663B0F-33E7-4C4D-B0C1-EC5160D92C5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31067" y="4462776"/>
                  <a:ext cx="103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93789B-A29E-4B2F-8208-6700A793EEE7}"/>
                    </a:ext>
                  </a:extLst>
                </p14:cNvPr>
                <p14:cNvContentPartPr/>
                <p14:nvPr/>
              </p14:nvContentPartPr>
              <p14:xfrm>
                <a:off x="2400627" y="4310496"/>
                <a:ext cx="118440" cy="441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93789B-A29E-4B2F-8208-6700A793EEE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82987" y="4292856"/>
                  <a:ext cx="154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9518EC-B7B5-4676-9EA4-52773863FFA9}"/>
                    </a:ext>
                  </a:extLst>
                </p14:cNvPr>
                <p14:cNvContentPartPr/>
                <p14:nvPr/>
              </p14:nvContentPartPr>
              <p14:xfrm>
                <a:off x="2742987" y="4590576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9518EC-B7B5-4676-9EA4-52773863FF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24987" y="4572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33CB98-6E68-41BB-B703-2AE19BEDCB34}"/>
                    </a:ext>
                  </a:extLst>
                </p14:cNvPr>
                <p14:cNvContentPartPr/>
                <p14:nvPr/>
              </p14:nvContentPartPr>
              <p14:xfrm>
                <a:off x="2573427" y="4334256"/>
                <a:ext cx="119520" cy="264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33CB98-6E68-41BB-B703-2AE19BEDCB3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55787" y="4316616"/>
                  <a:ext cx="155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FC961F3-3961-4E87-B495-0DC4B2C64474}"/>
                    </a:ext>
                  </a:extLst>
                </p14:cNvPr>
                <p14:cNvContentPartPr/>
                <p14:nvPr/>
              </p14:nvContentPartPr>
              <p14:xfrm>
                <a:off x="2845227" y="4343256"/>
                <a:ext cx="88200" cy="206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FC961F3-3961-4E87-B495-0DC4B2C644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827587" y="4325256"/>
                  <a:ext cx="123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E73CAA-EE38-425E-90BF-062B60581784}"/>
                    </a:ext>
                  </a:extLst>
                </p14:cNvPr>
                <p14:cNvContentPartPr/>
                <p14:nvPr/>
              </p14:nvContentPartPr>
              <p14:xfrm>
                <a:off x="3017667" y="4377816"/>
                <a:ext cx="111600" cy="136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E73CAA-EE38-425E-90BF-062B605817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00027" y="4359816"/>
                  <a:ext cx="147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187101-CF19-4C13-984D-2BDE08068E48}"/>
                    </a:ext>
                  </a:extLst>
                </p14:cNvPr>
                <p14:cNvContentPartPr/>
                <p14:nvPr/>
              </p14:nvContentPartPr>
              <p14:xfrm>
                <a:off x="3088587" y="4425696"/>
                <a:ext cx="26640" cy="208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187101-CF19-4C13-984D-2BDE08068E4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70947" y="4408056"/>
                  <a:ext cx="62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E7CD39-E792-4FE4-BF04-15FEA94F63C6}"/>
                    </a:ext>
                  </a:extLst>
                </p14:cNvPr>
                <p14:cNvContentPartPr/>
                <p14:nvPr/>
              </p14:nvContentPartPr>
              <p14:xfrm>
                <a:off x="3167067" y="4220496"/>
                <a:ext cx="104400" cy="527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E7CD39-E792-4FE4-BF04-15FEA94F63C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49067" y="4202496"/>
                  <a:ext cx="140040" cy="56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7106DA2-EF9C-4299-85AB-778888E02BF6}"/>
              </a:ext>
            </a:extLst>
          </p:cNvPr>
          <p:cNvGrpSpPr/>
          <p:nvPr/>
        </p:nvGrpSpPr>
        <p:grpSpPr>
          <a:xfrm>
            <a:off x="1755507" y="4767696"/>
            <a:ext cx="629640" cy="358920"/>
            <a:chOff x="1755507" y="4767696"/>
            <a:chExt cx="6296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0C934E2-7023-468B-A770-9EAFF11166F8}"/>
                    </a:ext>
                  </a:extLst>
                </p14:cNvPr>
                <p14:cNvContentPartPr/>
                <p14:nvPr/>
              </p14:nvContentPartPr>
              <p14:xfrm>
                <a:off x="1755507" y="4891536"/>
                <a:ext cx="31320" cy="30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0C934E2-7023-468B-A770-9EAFF11166F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37507" y="4873536"/>
                  <a:ext cx="66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019EBC-FF3F-4916-AE89-ED5A856F9955}"/>
                    </a:ext>
                  </a:extLst>
                </p14:cNvPr>
                <p14:cNvContentPartPr/>
                <p14:nvPr/>
              </p14:nvContentPartPr>
              <p14:xfrm>
                <a:off x="1924707" y="4767696"/>
                <a:ext cx="76320" cy="203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019EBC-FF3F-4916-AE89-ED5A856F995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907067" y="4749696"/>
                  <a:ext cx="111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4F0DA65-DFFD-4776-AEFD-818651BDC3FB}"/>
                    </a:ext>
                  </a:extLst>
                </p14:cNvPr>
                <p14:cNvContentPartPr/>
                <p14:nvPr/>
              </p14:nvContentPartPr>
              <p14:xfrm>
                <a:off x="2034147" y="4863096"/>
                <a:ext cx="101880" cy="87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4F0DA65-DFFD-4776-AEFD-818651BDC3F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16507" y="4845456"/>
                  <a:ext cx="137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71637-95AD-4414-8E59-969EED6A0FF9}"/>
                    </a:ext>
                  </a:extLst>
                </p14:cNvPr>
                <p14:cNvContentPartPr/>
                <p14:nvPr/>
              </p14:nvContentPartPr>
              <p14:xfrm>
                <a:off x="2196867" y="4878936"/>
                <a:ext cx="188280" cy="247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71637-95AD-4414-8E59-969EED6A0FF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78867" y="4860936"/>
                  <a:ext cx="2239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1D3B20D-6AA3-4CF7-AB6C-FB35A5EF3F30}"/>
              </a:ext>
            </a:extLst>
          </p:cNvPr>
          <p:cNvGrpSpPr/>
          <p:nvPr/>
        </p:nvGrpSpPr>
        <p:grpSpPr>
          <a:xfrm>
            <a:off x="4554867" y="4228357"/>
            <a:ext cx="727560" cy="429120"/>
            <a:chOff x="4554867" y="4228357"/>
            <a:chExt cx="7275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A8A48BE-59C9-4A12-9417-747DB88548C2}"/>
                    </a:ext>
                  </a:extLst>
                </p14:cNvPr>
                <p14:cNvContentPartPr/>
                <p14:nvPr/>
              </p14:nvContentPartPr>
              <p14:xfrm>
                <a:off x="4554867" y="4459837"/>
                <a:ext cx="17640" cy="19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A8A48BE-59C9-4A12-9417-747DB88548C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37227" y="4442197"/>
                  <a:ext cx="53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74C323-DD50-45FC-B18E-9D5EFAA0B5E8}"/>
                    </a:ext>
                  </a:extLst>
                </p14:cNvPr>
                <p14:cNvContentPartPr/>
                <p14:nvPr/>
              </p14:nvContentPartPr>
              <p14:xfrm>
                <a:off x="4621467" y="4369117"/>
                <a:ext cx="96480" cy="130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74C323-DD50-45FC-B18E-9D5EFAA0B5E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03467" y="4351477"/>
                  <a:ext cx="132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376D51-99EB-4F31-9610-CC290CF69413}"/>
                    </a:ext>
                  </a:extLst>
                </p14:cNvPr>
                <p14:cNvContentPartPr/>
                <p14:nvPr/>
              </p14:nvContentPartPr>
              <p14:xfrm>
                <a:off x="4766907" y="4357237"/>
                <a:ext cx="136800" cy="300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376D51-99EB-4F31-9610-CC290CF6941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49267" y="4339597"/>
                  <a:ext cx="172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0E3F84-5EA4-4D47-8DB2-EEC4CDE71080}"/>
                    </a:ext>
                  </a:extLst>
                </p14:cNvPr>
                <p14:cNvContentPartPr/>
                <p14:nvPr/>
              </p14:nvContentPartPr>
              <p14:xfrm>
                <a:off x="4963107" y="4345357"/>
                <a:ext cx="122040" cy="146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0E3F84-5EA4-4D47-8DB2-EEC4CDE7108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45107" y="4327717"/>
                  <a:ext cx="157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1F25C08-F35C-4561-97AF-432B1F394D96}"/>
                    </a:ext>
                  </a:extLst>
                </p14:cNvPr>
                <p14:cNvContentPartPr/>
                <p14:nvPr/>
              </p14:nvContentPartPr>
              <p14:xfrm>
                <a:off x="5179107" y="4228357"/>
                <a:ext cx="103320" cy="233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1F25C08-F35C-4561-97AF-432B1F394D9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61467" y="4210717"/>
                  <a:ext cx="13896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E178EA8-EF6D-46C1-8924-A1BA47D17AF4}"/>
                  </a:ext>
                </a:extLst>
              </p14:cNvPr>
              <p14:cNvContentPartPr/>
              <p14:nvPr/>
            </p14:nvContentPartPr>
            <p14:xfrm>
              <a:off x="1049907" y="4982917"/>
              <a:ext cx="416160" cy="97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E178EA8-EF6D-46C1-8924-A1BA47D17AF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32267" y="4964917"/>
                <a:ext cx="4518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23558E5-6FFB-4EDB-AA2B-9CB47C48E891}"/>
                  </a:ext>
                </a:extLst>
              </p14:cNvPr>
              <p14:cNvContentPartPr/>
              <p14:nvPr/>
            </p14:nvContentPartPr>
            <p14:xfrm>
              <a:off x="4045827" y="4519957"/>
              <a:ext cx="380160" cy="414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23558E5-6FFB-4EDB-AA2B-9CB47C48E89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028187" y="4501957"/>
                <a:ext cx="4158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98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405B8-B5A4-4585-8439-C5729D37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4E93B8-7DC0-4DC2-BA1D-2408DC64C670}"/>
              </a:ext>
            </a:extLst>
          </p:cNvPr>
          <p:cNvGrpSpPr/>
          <p:nvPr/>
        </p:nvGrpSpPr>
        <p:grpSpPr>
          <a:xfrm>
            <a:off x="196347" y="213696"/>
            <a:ext cx="1658880" cy="434520"/>
            <a:chOff x="196347" y="213696"/>
            <a:chExt cx="165888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0823A2-BE3F-42BF-898F-DED6649CA891}"/>
                    </a:ext>
                  </a:extLst>
                </p14:cNvPr>
                <p14:cNvContentPartPr/>
                <p14:nvPr/>
              </p14:nvContentPartPr>
              <p14:xfrm>
                <a:off x="281667" y="256896"/>
                <a:ext cx="202320" cy="215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0823A2-BE3F-42BF-898F-DED6649CA8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667" y="238896"/>
                  <a:ext cx="237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D2F8674-0792-4967-B2DD-A6B212A478D2}"/>
                    </a:ext>
                  </a:extLst>
                </p14:cNvPr>
                <p14:cNvContentPartPr/>
                <p14:nvPr/>
              </p14:nvContentPartPr>
              <p14:xfrm>
                <a:off x="535107" y="361296"/>
                <a:ext cx="265320" cy="123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D2F8674-0792-4967-B2DD-A6B212A478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7467" y="343656"/>
                  <a:ext cx="300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5A5BF7-70E9-4265-A190-E50DA9CC8E20}"/>
                    </a:ext>
                  </a:extLst>
                </p14:cNvPr>
                <p14:cNvContentPartPr/>
                <p14:nvPr/>
              </p14:nvContentPartPr>
              <p14:xfrm>
                <a:off x="908067" y="289296"/>
                <a:ext cx="62640" cy="17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5A5BF7-70E9-4265-A190-E50DA9CC8E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427" y="271296"/>
                  <a:ext cx="98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428817-300A-43A3-987E-D631E40D5608}"/>
                    </a:ext>
                  </a:extLst>
                </p14:cNvPr>
                <p14:cNvContentPartPr/>
                <p14:nvPr/>
              </p14:nvContentPartPr>
              <p14:xfrm>
                <a:off x="1050267" y="244296"/>
                <a:ext cx="230400" cy="23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428817-300A-43A3-987E-D631E40D56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2627" y="226656"/>
                  <a:ext cx="266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BBD716-9747-4DA7-B983-163FB97CBBDF}"/>
                    </a:ext>
                  </a:extLst>
                </p14:cNvPr>
                <p14:cNvContentPartPr/>
                <p14:nvPr/>
              </p14:nvContentPartPr>
              <p14:xfrm>
                <a:off x="1372107" y="213696"/>
                <a:ext cx="120600" cy="296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BBD716-9747-4DA7-B983-163FB97CBB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4467" y="196056"/>
                  <a:ext cx="156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FCB26B-7BF0-4E3E-BB3E-6490EAFBA24D}"/>
                    </a:ext>
                  </a:extLst>
                </p14:cNvPr>
                <p14:cNvContentPartPr/>
                <p14:nvPr/>
              </p14:nvContentPartPr>
              <p14:xfrm>
                <a:off x="1593147" y="298656"/>
                <a:ext cx="235080" cy="189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FCB26B-7BF0-4E3E-BB3E-6490EAFBA2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5507" y="281016"/>
                  <a:ext cx="270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BB070-AD44-4845-97F6-773FF3DA9A1C}"/>
                    </a:ext>
                  </a:extLst>
                </p14:cNvPr>
                <p14:cNvContentPartPr/>
                <p14:nvPr/>
              </p14:nvContentPartPr>
              <p14:xfrm>
                <a:off x="196347" y="550296"/>
                <a:ext cx="1658880" cy="97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BB070-AD44-4845-97F6-773FF3DA9A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707" y="532296"/>
                  <a:ext cx="16945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EE2499-B050-41AB-A787-7E0F611218D2}"/>
              </a:ext>
            </a:extLst>
          </p:cNvPr>
          <p:cNvGrpSpPr/>
          <p:nvPr/>
        </p:nvGrpSpPr>
        <p:grpSpPr>
          <a:xfrm>
            <a:off x="282387" y="800136"/>
            <a:ext cx="366120" cy="388440"/>
            <a:chOff x="282387" y="800136"/>
            <a:chExt cx="36612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538D74-AB8F-4C58-AA5C-51E89B824636}"/>
                    </a:ext>
                  </a:extLst>
                </p14:cNvPr>
                <p14:cNvContentPartPr/>
                <p14:nvPr/>
              </p14:nvContentPartPr>
              <p14:xfrm>
                <a:off x="417027" y="920016"/>
                <a:ext cx="84960" cy="210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538D74-AB8F-4C58-AA5C-51E89B8246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9387" y="902016"/>
                  <a:ext cx="120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7F4C92-CCFE-49A4-A96B-0B82D4890CB9}"/>
                    </a:ext>
                  </a:extLst>
                </p14:cNvPr>
                <p14:cNvContentPartPr/>
                <p14:nvPr/>
              </p14:nvContentPartPr>
              <p14:xfrm>
                <a:off x="282387" y="800136"/>
                <a:ext cx="366120" cy="388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7F4C92-CCFE-49A4-A96B-0B82D4890C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747" y="782496"/>
                  <a:ext cx="401760" cy="42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6DBB147-A9D9-4419-A8DC-A5F0B9264717}"/>
                  </a:ext>
                </a:extLst>
              </p14:cNvPr>
              <p14:cNvContentPartPr/>
              <p14:nvPr/>
            </p14:nvContentPartPr>
            <p14:xfrm>
              <a:off x="1781067" y="1659096"/>
              <a:ext cx="180000" cy="34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6DBB147-A9D9-4419-A8DC-A5F0B92647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63067" y="1641456"/>
                <a:ext cx="21564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73EEA143-9ED0-4D7E-B2C6-C7F7228F66FF}"/>
              </a:ext>
            </a:extLst>
          </p:cNvPr>
          <p:cNvGrpSpPr/>
          <p:nvPr/>
        </p:nvGrpSpPr>
        <p:grpSpPr>
          <a:xfrm>
            <a:off x="78987" y="1330776"/>
            <a:ext cx="571680" cy="1022760"/>
            <a:chOff x="78987" y="1330776"/>
            <a:chExt cx="571680" cy="10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0237DD-1395-485B-9756-B381ADFB1E8E}"/>
                    </a:ext>
                  </a:extLst>
                </p14:cNvPr>
                <p14:cNvContentPartPr/>
                <p14:nvPr/>
              </p14:nvContentPartPr>
              <p14:xfrm>
                <a:off x="332787" y="1488456"/>
                <a:ext cx="221760" cy="214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0237DD-1395-485B-9756-B381ADFB1E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787" y="1470456"/>
                  <a:ext cx="257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85488B-FB5F-4C61-BE18-6AD7D4373DC3}"/>
                    </a:ext>
                  </a:extLst>
                </p14:cNvPr>
                <p14:cNvContentPartPr/>
                <p14:nvPr/>
              </p14:nvContentPartPr>
              <p14:xfrm>
                <a:off x="215067" y="1330776"/>
                <a:ext cx="435600" cy="449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85488B-FB5F-4C61-BE18-6AD7D4373D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427" y="1312776"/>
                  <a:ext cx="4712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A84DA0-9734-4CD1-810F-7BF25EE7CA87}"/>
                    </a:ext>
                  </a:extLst>
                </p14:cNvPr>
                <p14:cNvContentPartPr/>
                <p14:nvPr/>
              </p14:nvContentPartPr>
              <p14:xfrm>
                <a:off x="327387" y="2001096"/>
                <a:ext cx="115920" cy="240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A84DA0-9734-4CD1-810F-7BF25EE7CA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387" y="1983456"/>
                  <a:ext cx="15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DA67CC-303A-44F6-AF6C-3BC0AC331D35}"/>
                    </a:ext>
                  </a:extLst>
                </p14:cNvPr>
                <p14:cNvContentPartPr/>
                <p14:nvPr/>
              </p14:nvContentPartPr>
              <p14:xfrm>
                <a:off x="78987" y="1835136"/>
                <a:ext cx="551880" cy="518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DA67CC-303A-44F6-AF6C-3BC0AC331D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347" y="1817496"/>
                  <a:ext cx="587520" cy="55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C9FE332-0642-4A80-AB85-3AF69126A239}"/>
              </a:ext>
            </a:extLst>
          </p:cNvPr>
          <p:cNvGrpSpPr/>
          <p:nvPr/>
        </p:nvGrpSpPr>
        <p:grpSpPr>
          <a:xfrm>
            <a:off x="1033347" y="725976"/>
            <a:ext cx="3072960" cy="2350800"/>
            <a:chOff x="1033347" y="725976"/>
            <a:chExt cx="3072960" cy="23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988263-E966-4008-BA45-1E79F5F33306}"/>
                    </a:ext>
                  </a:extLst>
                </p14:cNvPr>
                <p14:cNvContentPartPr/>
                <p14:nvPr/>
              </p14:nvContentPartPr>
              <p14:xfrm>
                <a:off x="1033347" y="895896"/>
                <a:ext cx="703800" cy="18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988263-E966-4008-BA45-1E79F5F333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5347" y="878256"/>
                  <a:ext cx="739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1011C9-3BFC-4277-A284-414990F69C02}"/>
                    </a:ext>
                  </a:extLst>
                </p14:cNvPr>
                <p14:cNvContentPartPr/>
                <p14:nvPr/>
              </p14:nvContentPartPr>
              <p14:xfrm>
                <a:off x="1837587" y="828216"/>
                <a:ext cx="99360" cy="23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1011C9-3BFC-4277-A284-414990F69C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9947" y="810216"/>
                  <a:ext cx="13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A5E615-BB0D-44AA-9C88-E7B1B994A65D}"/>
                    </a:ext>
                  </a:extLst>
                </p14:cNvPr>
                <p14:cNvContentPartPr/>
                <p14:nvPr/>
              </p14:nvContentPartPr>
              <p14:xfrm>
                <a:off x="1072587" y="1524096"/>
                <a:ext cx="124920" cy="13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A5E615-BB0D-44AA-9C88-E7B1B994A6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4947" y="1506096"/>
                  <a:ext cx="160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78DBA9-9EB0-49A4-91B1-B9668E96350C}"/>
                    </a:ext>
                  </a:extLst>
                </p14:cNvPr>
                <p14:cNvContentPartPr/>
                <p14:nvPr/>
              </p14:nvContentPartPr>
              <p14:xfrm>
                <a:off x="1280307" y="1529136"/>
                <a:ext cx="368280" cy="116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78DBA9-9EB0-49A4-91B1-B9668E9635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2307" y="1511136"/>
                  <a:ext cx="403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B6BABC-3CEE-48A3-A489-A59E2EAFFEC7}"/>
                    </a:ext>
                  </a:extLst>
                </p14:cNvPr>
                <p14:cNvContentPartPr/>
                <p14:nvPr/>
              </p14:nvContentPartPr>
              <p14:xfrm>
                <a:off x="1948467" y="1412856"/>
                <a:ext cx="137160" cy="196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B6BABC-3CEE-48A3-A489-A59E2EAFFE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30467" y="1394856"/>
                  <a:ext cx="172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5BE4D4-6986-415C-B4F3-76BF983AEE94}"/>
                    </a:ext>
                  </a:extLst>
                </p14:cNvPr>
                <p14:cNvContentPartPr/>
                <p14:nvPr/>
              </p14:nvContentPartPr>
              <p14:xfrm>
                <a:off x="2735427" y="862776"/>
                <a:ext cx="114480" cy="242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5BE4D4-6986-415C-B4F3-76BF983AEE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7427" y="845136"/>
                  <a:ext cx="150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2D73DF-C5AF-428A-9B70-199F30206F65}"/>
                    </a:ext>
                  </a:extLst>
                </p14:cNvPr>
                <p14:cNvContentPartPr/>
                <p14:nvPr/>
              </p14:nvContentPartPr>
              <p14:xfrm>
                <a:off x="3014067" y="933696"/>
                <a:ext cx="103320" cy="16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2D73DF-C5AF-428A-9B70-199F30206F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96427" y="916056"/>
                  <a:ext cx="13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591416-62BE-4A36-8482-42383E240BCC}"/>
                    </a:ext>
                  </a:extLst>
                </p14:cNvPr>
                <p14:cNvContentPartPr/>
                <p14:nvPr/>
              </p14:nvContentPartPr>
              <p14:xfrm>
                <a:off x="3201987" y="980136"/>
                <a:ext cx="32760" cy="7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591416-62BE-4A36-8482-42383E240B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84347" y="962136"/>
                  <a:ext cx="68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BE9A2D3-9A72-4EEF-8137-3F11F210898E}"/>
                    </a:ext>
                  </a:extLst>
                </p14:cNvPr>
                <p14:cNvContentPartPr/>
                <p14:nvPr/>
              </p14:nvContentPartPr>
              <p14:xfrm>
                <a:off x="3254187" y="974736"/>
                <a:ext cx="265320" cy="142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BE9A2D3-9A72-4EEF-8137-3F11F21089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36187" y="956736"/>
                  <a:ext cx="300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66ED2D-B2DD-4C3C-807E-5E6484A58DFC}"/>
                    </a:ext>
                  </a:extLst>
                </p14:cNvPr>
                <p14:cNvContentPartPr/>
                <p14:nvPr/>
              </p14:nvContentPartPr>
              <p14:xfrm>
                <a:off x="2983467" y="725976"/>
                <a:ext cx="451440" cy="435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66ED2D-B2DD-4C3C-807E-5E6484A58D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65827" y="708336"/>
                  <a:ext cx="487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600D88-7D13-4B1F-885A-F6F3E0EC60FC}"/>
                    </a:ext>
                  </a:extLst>
                </p14:cNvPr>
                <p14:cNvContentPartPr/>
                <p14:nvPr/>
              </p14:nvContentPartPr>
              <p14:xfrm>
                <a:off x="2962227" y="758016"/>
                <a:ext cx="429840" cy="487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600D88-7D13-4B1F-885A-F6F3E0EC60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44227" y="740016"/>
                  <a:ext cx="465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C622D0B-2F31-4AE3-AC05-445372B42A27}"/>
                    </a:ext>
                  </a:extLst>
                </p14:cNvPr>
                <p14:cNvContentPartPr/>
                <p14:nvPr/>
              </p14:nvContentPartPr>
              <p14:xfrm>
                <a:off x="2873667" y="1485576"/>
                <a:ext cx="193320" cy="148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C622D0B-2F31-4AE3-AC05-445372B42A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55667" y="1467576"/>
                  <a:ext cx="228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6BE156-D932-49F4-ACC1-DD04A3F13530}"/>
                    </a:ext>
                  </a:extLst>
                </p14:cNvPr>
                <p14:cNvContentPartPr/>
                <p14:nvPr/>
              </p14:nvContentPartPr>
              <p14:xfrm>
                <a:off x="3126747" y="1545336"/>
                <a:ext cx="357120" cy="103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6BE156-D932-49F4-ACC1-DD04A3F135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09107" y="1527336"/>
                  <a:ext cx="392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F5041C-6F33-4A12-AACA-207A4F36861C}"/>
                    </a:ext>
                  </a:extLst>
                </p14:cNvPr>
                <p14:cNvContentPartPr/>
                <p14:nvPr/>
              </p14:nvContentPartPr>
              <p14:xfrm>
                <a:off x="3555147" y="1342296"/>
                <a:ext cx="221400" cy="369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F5041C-6F33-4A12-AACA-207A4F3686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7507" y="1324656"/>
                  <a:ext cx="2570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370E8B-D56F-442E-B78E-19C7AA1D2714}"/>
                    </a:ext>
                  </a:extLst>
                </p14:cNvPr>
                <p14:cNvContentPartPr/>
                <p14:nvPr/>
              </p14:nvContentPartPr>
              <p14:xfrm>
                <a:off x="3827307" y="1381536"/>
                <a:ext cx="104400" cy="200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370E8B-D56F-442E-B78E-19C7AA1D27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09667" y="1363536"/>
                  <a:ext cx="140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D89742-5E51-42F8-BE88-506A9B282D17}"/>
                    </a:ext>
                  </a:extLst>
                </p14:cNvPr>
                <p14:cNvContentPartPr/>
                <p14:nvPr/>
              </p14:nvContentPartPr>
              <p14:xfrm>
                <a:off x="3057627" y="1342296"/>
                <a:ext cx="1048680" cy="529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D89742-5E51-42F8-BE88-506A9B282D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39627" y="1324656"/>
                  <a:ext cx="10843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B168D7-BF3A-4945-8EA2-4A1E9FBBBE9B}"/>
                    </a:ext>
                  </a:extLst>
                </p14:cNvPr>
                <p14:cNvContentPartPr/>
                <p14:nvPr/>
              </p14:nvContentPartPr>
              <p14:xfrm>
                <a:off x="3063747" y="1278936"/>
                <a:ext cx="707760" cy="594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B168D7-BF3A-4945-8EA2-4A1E9FBBB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46107" y="1260936"/>
                  <a:ext cx="7434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F3F4D8-2198-472F-B95D-AB1AC4841D1F}"/>
                    </a:ext>
                  </a:extLst>
                </p14:cNvPr>
                <p14:cNvContentPartPr/>
                <p14:nvPr/>
              </p14:nvContentPartPr>
              <p14:xfrm>
                <a:off x="1039827" y="2142216"/>
                <a:ext cx="34920" cy="156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F3F4D8-2198-472F-B95D-AB1AC4841D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2187" y="2124216"/>
                  <a:ext cx="70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B905CA-BB3F-4409-A7DC-9BBF3FFD0D7E}"/>
                    </a:ext>
                  </a:extLst>
                </p14:cNvPr>
                <p14:cNvContentPartPr/>
                <p14:nvPr/>
              </p14:nvContentPartPr>
              <p14:xfrm>
                <a:off x="1054947" y="2007576"/>
                <a:ext cx="7920" cy="4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B905CA-BB3F-4409-A7DC-9BBF3FFD0D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6947" y="1989936"/>
                  <a:ext cx="43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BAC1B2-CC0D-4C3D-815B-95D3BFD0F200}"/>
                    </a:ext>
                  </a:extLst>
                </p14:cNvPr>
                <p14:cNvContentPartPr/>
                <p14:nvPr/>
              </p14:nvContentPartPr>
              <p14:xfrm>
                <a:off x="1117587" y="1960416"/>
                <a:ext cx="267480" cy="52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BAC1B2-CC0D-4C3D-815B-95D3BFD0F2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9947" y="1942416"/>
                  <a:ext cx="3031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78FB4F-CFB3-4107-8EE2-E9756B1AAF28}"/>
                    </a:ext>
                  </a:extLst>
                </p14:cNvPr>
                <p14:cNvContentPartPr/>
                <p14:nvPr/>
              </p14:nvContentPartPr>
              <p14:xfrm>
                <a:off x="2031267" y="1943496"/>
                <a:ext cx="261000" cy="405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78FB4F-CFB3-4107-8EE2-E9756B1AAF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3627" y="1925856"/>
                  <a:ext cx="296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C5D575-BA9C-4B4A-BE9F-5944BC66D995}"/>
                    </a:ext>
                  </a:extLst>
                </p14:cNvPr>
                <p14:cNvContentPartPr/>
                <p14:nvPr/>
              </p14:nvContentPartPr>
              <p14:xfrm>
                <a:off x="2325387" y="2099016"/>
                <a:ext cx="295920" cy="122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C5D575-BA9C-4B4A-BE9F-5944BC66D99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07387" y="2081376"/>
                  <a:ext cx="331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9440F1-8C3E-45A4-A8A4-A115C25A388E}"/>
                    </a:ext>
                  </a:extLst>
                </p14:cNvPr>
                <p14:cNvContentPartPr/>
                <p14:nvPr/>
              </p14:nvContentPartPr>
              <p14:xfrm>
                <a:off x="1067907" y="2766096"/>
                <a:ext cx="112680" cy="262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9440F1-8C3E-45A4-A8A4-A115C25A38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0267" y="2748096"/>
                  <a:ext cx="148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15A5F7-7776-4550-BCB9-9E72D233CCB6}"/>
                    </a:ext>
                  </a:extLst>
                </p14:cNvPr>
                <p14:cNvContentPartPr/>
                <p14:nvPr/>
              </p14:nvContentPartPr>
              <p14:xfrm>
                <a:off x="1256547" y="2730456"/>
                <a:ext cx="106920" cy="129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15A5F7-7776-4550-BCB9-9E72D233CC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38907" y="2712456"/>
                  <a:ext cx="14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1AC116-FBF6-42CA-B002-3C49F31294DA}"/>
                    </a:ext>
                  </a:extLst>
                </p14:cNvPr>
                <p14:cNvContentPartPr/>
                <p14:nvPr/>
              </p14:nvContentPartPr>
              <p14:xfrm>
                <a:off x="1471107" y="2732616"/>
                <a:ext cx="23040" cy="126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1AC116-FBF6-42CA-B002-3C49F31294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53467" y="2714976"/>
                  <a:ext cx="58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AF8759-56FE-496D-828B-69245CF8D217}"/>
                    </a:ext>
                  </a:extLst>
                </p14:cNvPr>
                <p14:cNvContentPartPr/>
                <p14:nvPr/>
              </p14:nvContentPartPr>
              <p14:xfrm>
                <a:off x="1534107" y="2586456"/>
                <a:ext cx="260280" cy="247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AF8759-56FE-496D-828B-69245CF8D2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16107" y="2568816"/>
                  <a:ext cx="295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F08DFA-8852-4984-A1D3-5F78140A8838}"/>
                    </a:ext>
                  </a:extLst>
                </p14:cNvPr>
                <p14:cNvContentPartPr/>
                <p14:nvPr/>
              </p14:nvContentPartPr>
              <p14:xfrm>
                <a:off x="1486227" y="2558376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F08DFA-8852-4984-A1D3-5F78140A88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68587" y="2540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2EF9648-EA1B-4023-B78F-A672BDBE123F}"/>
                    </a:ext>
                  </a:extLst>
                </p14:cNvPr>
                <p14:cNvContentPartPr/>
                <p14:nvPr/>
              </p14:nvContentPartPr>
              <p14:xfrm>
                <a:off x="3087507" y="2638656"/>
                <a:ext cx="21240" cy="235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2EF9648-EA1B-4023-B78F-A672BDBE12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69507" y="2621016"/>
                  <a:ext cx="56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5DE687-561D-4EFE-A608-CC7FCB0EDB38}"/>
                    </a:ext>
                  </a:extLst>
                </p14:cNvPr>
                <p14:cNvContentPartPr/>
                <p14:nvPr/>
              </p14:nvContentPartPr>
              <p14:xfrm>
                <a:off x="3095067" y="2545416"/>
                <a:ext cx="17640" cy="13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5DE687-561D-4EFE-A608-CC7FCB0EDB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77067" y="2527776"/>
                  <a:ext cx="53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032D6E-BECF-4CF3-B08D-DD1B09959566}"/>
                    </a:ext>
                  </a:extLst>
                </p14:cNvPr>
                <p14:cNvContentPartPr/>
                <p14:nvPr/>
              </p14:nvContentPartPr>
              <p14:xfrm>
                <a:off x="3203427" y="2710296"/>
                <a:ext cx="112320" cy="139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032D6E-BECF-4CF3-B08D-DD1B099595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85787" y="2692656"/>
                  <a:ext cx="147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566C8F-D770-4109-8F8B-18ED7107E932}"/>
                    </a:ext>
                  </a:extLst>
                </p14:cNvPr>
                <p14:cNvContentPartPr/>
                <p14:nvPr/>
              </p14:nvContentPartPr>
              <p14:xfrm>
                <a:off x="3349587" y="2694096"/>
                <a:ext cx="148320" cy="329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566C8F-D770-4109-8F8B-18ED7107E9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31587" y="2676456"/>
                  <a:ext cx="183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8E32E2-CA73-4B4B-9120-17678DAC7174}"/>
                    </a:ext>
                  </a:extLst>
                </p14:cNvPr>
                <p14:cNvContentPartPr/>
                <p14:nvPr/>
              </p14:nvContentPartPr>
              <p14:xfrm>
                <a:off x="3572067" y="2577096"/>
                <a:ext cx="382680" cy="237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8E32E2-CA73-4B4B-9120-17678DAC71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4427" y="2559456"/>
                  <a:ext cx="418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9C86B19-69C1-40F5-AD48-29D5B67AED39}"/>
                    </a:ext>
                  </a:extLst>
                </p14:cNvPr>
                <p14:cNvContentPartPr/>
                <p14:nvPr/>
              </p14:nvContentPartPr>
              <p14:xfrm>
                <a:off x="1585947" y="2138256"/>
                <a:ext cx="1581480" cy="405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9C86B19-69C1-40F5-AD48-29D5B67AED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67947" y="2120616"/>
                  <a:ext cx="1617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6B5CE4B-B975-4D50-A567-9A5F4C8873E1}"/>
                    </a:ext>
                  </a:extLst>
                </p14:cNvPr>
                <p14:cNvContentPartPr/>
                <p14:nvPr/>
              </p14:nvContentPartPr>
              <p14:xfrm>
                <a:off x="1912107" y="1884096"/>
                <a:ext cx="1366920" cy="1192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6B5CE4B-B975-4D50-A567-9A5F4C8873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94107" y="1866096"/>
                  <a:ext cx="1402560" cy="12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20B1806-71D4-4330-A75E-1663832CB84C}"/>
              </a:ext>
            </a:extLst>
          </p:cNvPr>
          <p:cNvGrpSpPr/>
          <p:nvPr/>
        </p:nvGrpSpPr>
        <p:grpSpPr>
          <a:xfrm>
            <a:off x="179067" y="3088656"/>
            <a:ext cx="367200" cy="529200"/>
            <a:chOff x="179067" y="3088656"/>
            <a:chExt cx="36720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5787782-F7B3-416C-820F-C363F72EBA42}"/>
                    </a:ext>
                  </a:extLst>
                </p14:cNvPr>
                <p14:cNvContentPartPr/>
                <p14:nvPr/>
              </p14:nvContentPartPr>
              <p14:xfrm>
                <a:off x="314067" y="3260376"/>
                <a:ext cx="157320" cy="163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5787782-F7B3-416C-820F-C363F72EBA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6067" y="3242376"/>
                  <a:ext cx="192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C79926-63C2-473F-B1AA-16A6B211FA16}"/>
                    </a:ext>
                  </a:extLst>
                </p14:cNvPr>
                <p14:cNvContentPartPr/>
                <p14:nvPr/>
              </p14:nvContentPartPr>
              <p14:xfrm>
                <a:off x="444027" y="3359016"/>
                <a:ext cx="4680" cy="173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C79926-63C2-473F-B1AA-16A6B211FA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6387" y="3341016"/>
                  <a:ext cx="40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282D9E-9998-4871-9720-6B84815899A5}"/>
                    </a:ext>
                  </a:extLst>
                </p14:cNvPr>
                <p14:cNvContentPartPr/>
                <p14:nvPr/>
              </p14:nvContentPartPr>
              <p14:xfrm>
                <a:off x="179067" y="3088656"/>
                <a:ext cx="367200" cy="529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282D9E-9998-4871-9720-6B84815899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1067" y="3070656"/>
                  <a:ext cx="40284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BCAC2C-1BEF-4C40-BB15-458CC145AA96}"/>
              </a:ext>
            </a:extLst>
          </p:cNvPr>
          <p:cNvGrpSpPr/>
          <p:nvPr/>
        </p:nvGrpSpPr>
        <p:grpSpPr>
          <a:xfrm>
            <a:off x="1204707" y="3180456"/>
            <a:ext cx="2492280" cy="378000"/>
            <a:chOff x="1204707" y="3180456"/>
            <a:chExt cx="249228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9CD5421-24A9-469B-99F6-B5B3A0494B19}"/>
                    </a:ext>
                  </a:extLst>
                </p14:cNvPr>
                <p14:cNvContentPartPr/>
                <p14:nvPr/>
              </p14:nvContentPartPr>
              <p14:xfrm>
                <a:off x="1204707" y="3351456"/>
                <a:ext cx="131760" cy="119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9CD5421-24A9-469B-99F6-B5B3A0494B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87067" y="3333456"/>
                  <a:ext cx="167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A2E345-4EAE-4AB4-8F8D-E1E2A8E14A5F}"/>
                    </a:ext>
                  </a:extLst>
                </p14:cNvPr>
                <p14:cNvContentPartPr/>
                <p14:nvPr/>
              </p14:nvContentPartPr>
              <p14:xfrm>
                <a:off x="1389387" y="3354336"/>
                <a:ext cx="399240" cy="152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A2E345-4EAE-4AB4-8F8D-E1E2A8E14A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71747" y="3336336"/>
                  <a:ext cx="434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05BB2D-E2AA-443A-8E64-67C57D61FA7E}"/>
                    </a:ext>
                  </a:extLst>
                </p14:cNvPr>
                <p14:cNvContentPartPr/>
                <p14:nvPr/>
              </p14:nvContentPartPr>
              <p14:xfrm>
                <a:off x="1951707" y="3292776"/>
                <a:ext cx="102240" cy="239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05BB2D-E2AA-443A-8E64-67C57D61FA7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34067" y="3274776"/>
                  <a:ext cx="137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4239B7-C5E0-44B2-92CE-D00403F6BBC6}"/>
                    </a:ext>
                  </a:extLst>
                </p14:cNvPr>
                <p14:cNvContentPartPr/>
                <p14:nvPr/>
              </p14:nvContentPartPr>
              <p14:xfrm>
                <a:off x="2760267" y="3336336"/>
                <a:ext cx="16920" cy="19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4239B7-C5E0-44B2-92CE-D00403F6BB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42267" y="3318696"/>
                  <a:ext cx="52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076B74-41B5-41FD-98FB-D24120657F0B}"/>
                    </a:ext>
                  </a:extLst>
                </p14:cNvPr>
                <p14:cNvContentPartPr/>
                <p14:nvPr/>
              </p14:nvContentPartPr>
              <p14:xfrm>
                <a:off x="2776827" y="3253176"/>
                <a:ext cx="186480" cy="251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076B74-41B5-41FD-98FB-D24120657F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59187" y="3235176"/>
                  <a:ext cx="222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42720E-8245-4AB2-BD26-A9242E4FA007}"/>
                    </a:ext>
                  </a:extLst>
                </p14:cNvPr>
                <p14:cNvContentPartPr/>
                <p14:nvPr/>
              </p14:nvContentPartPr>
              <p14:xfrm>
                <a:off x="3117747" y="3378096"/>
                <a:ext cx="375840" cy="180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42720E-8245-4AB2-BD26-A9242E4FA0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00107" y="3360456"/>
                  <a:ext cx="41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88C246-BDA7-4BDF-91C2-50AF34BFA9AC}"/>
                    </a:ext>
                  </a:extLst>
                </p14:cNvPr>
                <p14:cNvContentPartPr/>
                <p14:nvPr/>
              </p14:nvContentPartPr>
              <p14:xfrm>
                <a:off x="3601947" y="3331296"/>
                <a:ext cx="95040" cy="205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88C246-BDA7-4BDF-91C2-50AF34BFA9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83947" y="3313656"/>
                  <a:ext cx="130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FF5C1B7-7AF6-464B-B8CA-4455B43A94A7}"/>
                    </a:ext>
                  </a:extLst>
                </p14:cNvPr>
                <p14:cNvContentPartPr/>
                <p14:nvPr/>
              </p14:nvContentPartPr>
              <p14:xfrm>
                <a:off x="2309907" y="3345336"/>
                <a:ext cx="208440" cy="23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FF5C1B7-7AF6-464B-B8CA-4455B43A94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92267" y="3327336"/>
                  <a:ext cx="244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B45851-5DFC-4B0A-A438-BBAC346AA9CD}"/>
                    </a:ext>
                  </a:extLst>
                </p14:cNvPr>
                <p14:cNvContentPartPr/>
                <p14:nvPr/>
              </p14:nvContentPartPr>
              <p14:xfrm>
                <a:off x="2306667" y="3180456"/>
                <a:ext cx="236880" cy="340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B45851-5DFC-4B0A-A438-BBAC346AA9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88667" y="3162456"/>
                  <a:ext cx="27252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A4916F1-FD6E-46F8-9307-687F69018137}"/>
              </a:ext>
            </a:extLst>
          </p:cNvPr>
          <p:cNvGrpSpPr/>
          <p:nvPr/>
        </p:nvGrpSpPr>
        <p:grpSpPr>
          <a:xfrm>
            <a:off x="-3093" y="3810456"/>
            <a:ext cx="579600" cy="601920"/>
            <a:chOff x="-3093" y="3810456"/>
            <a:chExt cx="57960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987B928-D522-4FCA-9EB9-F721DA866B81}"/>
                    </a:ext>
                  </a:extLst>
                </p14:cNvPr>
                <p14:cNvContentPartPr/>
                <p14:nvPr/>
              </p14:nvContentPartPr>
              <p14:xfrm>
                <a:off x="294627" y="3947256"/>
                <a:ext cx="104040" cy="28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987B928-D522-4FCA-9EB9-F721DA866B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6987" y="3929256"/>
                  <a:ext cx="139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A0EA0C-E603-46CB-B883-77A8AB13CCB1}"/>
                    </a:ext>
                  </a:extLst>
                </p14:cNvPr>
                <p14:cNvContentPartPr/>
                <p14:nvPr/>
              </p14:nvContentPartPr>
              <p14:xfrm>
                <a:off x="159267" y="3983976"/>
                <a:ext cx="138600" cy="213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A0EA0C-E603-46CB-B883-77A8AB13CC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1267" y="3965976"/>
                  <a:ext cx="1742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2CB31F3-D86C-4F38-B183-5D13D41EB597}"/>
                    </a:ext>
                  </a:extLst>
                </p14:cNvPr>
                <p14:cNvContentPartPr/>
                <p14:nvPr/>
              </p14:nvContentPartPr>
              <p14:xfrm>
                <a:off x="-3093" y="3810456"/>
                <a:ext cx="579600" cy="601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2CB31F3-D86C-4F38-B183-5D13D41EB5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-21093" y="3792456"/>
                  <a:ext cx="6152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9A900B-6FCF-4E9F-8976-36B91E36A2DA}"/>
                    </a:ext>
                  </a:extLst>
                </p14:cNvPr>
                <p14:cNvContentPartPr/>
                <p14:nvPr/>
              </p14:nvContentPartPr>
              <p14:xfrm>
                <a:off x="443307" y="3964536"/>
                <a:ext cx="88200" cy="73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9A900B-6FCF-4E9F-8976-36B91E36A2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5667" y="3946536"/>
                  <a:ext cx="123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9FBD8F-D42F-4229-8C59-AE0BDD038E60}"/>
                    </a:ext>
                  </a:extLst>
                </p14:cNvPr>
                <p14:cNvContentPartPr/>
                <p14:nvPr/>
              </p14:nvContentPartPr>
              <p14:xfrm>
                <a:off x="462027" y="3931416"/>
                <a:ext cx="28800" cy="177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9FBD8F-D42F-4229-8C59-AE0BDD038E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4387" y="3913776"/>
                  <a:ext cx="6444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11154C1-0626-4A03-9DF3-25019950EF91}"/>
                  </a:ext>
                </a:extLst>
              </p14:cNvPr>
              <p14:cNvContentPartPr/>
              <p14:nvPr/>
            </p14:nvContentPartPr>
            <p14:xfrm>
              <a:off x="1292187" y="4148136"/>
              <a:ext cx="257400" cy="162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11154C1-0626-4A03-9DF3-25019950EF9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74187" y="4130496"/>
                <a:ext cx="29304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E9950F-65C4-4BE7-896B-831B4CEBCC3A}"/>
              </a:ext>
            </a:extLst>
          </p:cNvPr>
          <p:cNvGrpSpPr/>
          <p:nvPr/>
        </p:nvGrpSpPr>
        <p:grpSpPr>
          <a:xfrm>
            <a:off x="2071587" y="4073256"/>
            <a:ext cx="149040" cy="158040"/>
            <a:chOff x="2071587" y="4073256"/>
            <a:chExt cx="14904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756F4B-166F-440B-8FB1-61BCE212D459}"/>
                    </a:ext>
                  </a:extLst>
                </p14:cNvPr>
                <p14:cNvContentPartPr/>
                <p14:nvPr/>
              </p14:nvContentPartPr>
              <p14:xfrm>
                <a:off x="2071587" y="4073256"/>
                <a:ext cx="119880" cy="123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756F4B-166F-440B-8FB1-61BCE212D4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53587" y="4055616"/>
                  <a:ext cx="155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6E0B8F-6C53-4B4B-BB3D-3468291A910C}"/>
                    </a:ext>
                  </a:extLst>
                </p14:cNvPr>
                <p14:cNvContentPartPr/>
                <p14:nvPr/>
              </p14:nvContentPartPr>
              <p14:xfrm>
                <a:off x="2112267" y="4091616"/>
                <a:ext cx="108360" cy="139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6E0B8F-6C53-4B4B-BB3D-3468291A91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94267" y="4073616"/>
                  <a:ext cx="1440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B927919-A40D-4B0F-994B-0C1B995D649C}"/>
                  </a:ext>
                </a:extLst>
              </p14:cNvPr>
              <p14:cNvContentPartPr/>
              <p14:nvPr/>
            </p14:nvContentPartPr>
            <p14:xfrm>
              <a:off x="2878347" y="3876696"/>
              <a:ext cx="286560" cy="330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B927919-A40D-4B0F-994B-0C1B995D649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60707" y="3858696"/>
                <a:ext cx="3222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09441CA-C981-4FF9-BF82-E849A6382442}"/>
                  </a:ext>
                </a:extLst>
              </p14:cNvPr>
              <p14:cNvContentPartPr/>
              <p14:nvPr/>
            </p14:nvContentPartPr>
            <p14:xfrm>
              <a:off x="3583587" y="4065336"/>
              <a:ext cx="181080" cy="344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09441CA-C981-4FF9-BF82-E849A638244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5587" y="4047696"/>
                <a:ext cx="2167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1E498A9-B6C5-4A8B-90C3-46E125E3D87C}"/>
                  </a:ext>
                </a:extLst>
              </p14:cNvPr>
              <p14:cNvContentPartPr/>
              <p14:nvPr/>
            </p14:nvContentPartPr>
            <p14:xfrm>
              <a:off x="4274787" y="3834576"/>
              <a:ext cx="230760" cy="548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1E498A9-B6C5-4A8B-90C3-46E125E3D8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257147" y="3816576"/>
                <a:ext cx="266400" cy="58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377C802-0D0A-4B5E-8528-AF488E394F71}"/>
              </a:ext>
            </a:extLst>
          </p:cNvPr>
          <p:cNvGrpSpPr/>
          <p:nvPr/>
        </p:nvGrpSpPr>
        <p:grpSpPr>
          <a:xfrm>
            <a:off x="5902707" y="3783096"/>
            <a:ext cx="1348920" cy="404280"/>
            <a:chOff x="5902707" y="3783096"/>
            <a:chExt cx="134892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C4A634-0E9E-422C-9847-478683C2651E}"/>
                    </a:ext>
                  </a:extLst>
                </p14:cNvPr>
                <p14:cNvContentPartPr/>
                <p14:nvPr/>
              </p14:nvContentPartPr>
              <p14:xfrm>
                <a:off x="5902707" y="3783096"/>
                <a:ext cx="371880" cy="404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C4A634-0E9E-422C-9847-478683C265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85067" y="3765456"/>
                  <a:ext cx="4075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2007CA-3746-4FDB-A7C5-74A57A7CB413}"/>
                    </a:ext>
                  </a:extLst>
                </p14:cNvPr>
                <p14:cNvContentPartPr/>
                <p14:nvPr/>
              </p14:nvContentPartPr>
              <p14:xfrm>
                <a:off x="6295467" y="3995496"/>
                <a:ext cx="2520" cy="14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2007CA-3746-4FDB-A7C5-74A57A7CB4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77827" y="3977856"/>
                  <a:ext cx="38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BF5E8DF-E8D9-4E1A-904C-BAE05D25871A}"/>
                    </a:ext>
                  </a:extLst>
                </p14:cNvPr>
                <p14:cNvContentPartPr/>
                <p14:nvPr/>
              </p14:nvContentPartPr>
              <p14:xfrm>
                <a:off x="6355947" y="3921696"/>
                <a:ext cx="456840" cy="254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BF5E8DF-E8D9-4E1A-904C-BAE05D25871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37947" y="3903696"/>
                  <a:ext cx="492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C274EC-336B-480D-A8CC-AD700B36D6F1}"/>
                    </a:ext>
                  </a:extLst>
                </p14:cNvPr>
                <p14:cNvContentPartPr/>
                <p14:nvPr/>
              </p14:nvContentPartPr>
              <p14:xfrm>
                <a:off x="6891267" y="4135536"/>
                <a:ext cx="90360" cy="2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C274EC-336B-480D-A8CC-AD700B36D6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73267" y="4117896"/>
                  <a:ext cx="12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38F160-707D-44DA-8191-E98C9603972A}"/>
                    </a:ext>
                  </a:extLst>
                </p14:cNvPr>
                <p14:cNvContentPartPr/>
                <p14:nvPr/>
              </p14:nvContentPartPr>
              <p14:xfrm>
                <a:off x="7154427" y="3910176"/>
                <a:ext cx="97200" cy="250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38F160-707D-44DA-8191-E98C960397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36787" y="3892536"/>
                  <a:ext cx="13284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6C71FF-754F-45EB-9EC3-12A0BB104049}"/>
              </a:ext>
            </a:extLst>
          </p:cNvPr>
          <p:cNvGrpSpPr/>
          <p:nvPr/>
        </p:nvGrpSpPr>
        <p:grpSpPr>
          <a:xfrm>
            <a:off x="5782467" y="4355136"/>
            <a:ext cx="2069280" cy="763920"/>
            <a:chOff x="5782467" y="4355136"/>
            <a:chExt cx="206928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FBD3783-B92A-424A-A586-ECD40ECF0C94}"/>
                    </a:ext>
                  </a:extLst>
                </p14:cNvPr>
                <p14:cNvContentPartPr/>
                <p14:nvPr/>
              </p14:nvContentPartPr>
              <p14:xfrm>
                <a:off x="5782467" y="4446576"/>
                <a:ext cx="281160" cy="105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FBD3783-B92A-424A-A586-ECD40ECF0C9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64827" y="4428576"/>
                  <a:ext cx="316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30E97D3-562D-4058-98E2-FEDCA855A196}"/>
                    </a:ext>
                  </a:extLst>
                </p14:cNvPr>
                <p14:cNvContentPartPr/>
                <p14:nvPr/>
              </p14:nvContentPartPr>
              <p14:xfrm>
                <a:off x="6119427" y="4355136"/>
                <a:ext cx="434160" cy="382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30E97D3-562D-4058-98E2-FEDCA855A1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01427" y="4337496"/>
                  <a:ext cx="469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5D46980-AE42-4C03-BB27-D99B0C96A172}"/>
                    </a:ext>
                  </a:extLst>
                </p14:cNvPr>
                <p14:cNvContentPartPr/>
                <p14:nvPr/>
              </p14:nvContentPartPr>
              <p14:xfrm>
                <a:off x="6519747" y="4425696"/>
                <a:ext cx="21240" cy="62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5D46980-AE42-4C03-BB27-D99B0C96A1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01747" y="4408056"/>
                  <a:ext cx="56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A511FF-2796-443C-9379-882FD11E7677}"/>
                    </a:ext>
                  </a:extLst>
                </p14:cNvPr>
                <p14:cNvContentPartPr/>
                <p14:nvPr/>
              </p14:nvContentPartPr>
              <p14:xfrm>
                <a:off x="6664107" y="4497696"/>
                <a:ext cx="372600" cy="113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A511FF-2796-443C-9379-882FD11E7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46107" y="4479696"/>
                  <a:ext cx="408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A103B3-DD78-42DA-8DF2-46B62185AA4E}"/>
                    </a:ext>
                  </a:extLst>
                </p14:cNvPr>
                <p14:cNvContentPartPr/>
                <p14:nvPr/>
              </p14:nvContentPartPr>
              <p14:xfrm>
                <a:off x="7147587" y="4625496"/>
                <a:ext cx="56520" cy="7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A103B3-DD78-42DA-8DF2-46B62185AA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29947" y="4607856"/>
                  <a:ext cx="92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4E7DD1-BBC7-4273-BA4F-CE2A68FD352D}"/>
                    </a:ext>
                  </a:extLst>
                </p14:cNvPr>
                <p14:cNvContentPartPr/>
                <p14:nvPr/>
              </p14:nvContentPartPr>
              <p14:xfrm>
                <a:off x="7297707" y="4398336"/>
                <a:ext cx="122760" cy="21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4E7DD1-BBC7-4273-BA4F-CE2A68FD35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80067" y="4380336"/>
                  <a:ext cx="158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DDDFFA-37F1-4B2E-983D-624DB7FC1F32}"/>
                    </a:ext>
                  </a:extLst>
                </p14:cNvPr>
                <p14:cNvContentPartPr/>
                <p14:nvPr/>
              </p14:nvContentPartPr>
              <p14:xfrm>
                <a:off x="7065507" y="4615056"/>
                <a:ext cx="161640" cy="10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DDDFFA-37F1-4B2E-983D-624DB7FC1F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7507" y="4597416"/>
                  <a:ext cx="197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67D6B2-7C6B-4876-A033-34CF6B454F5E}"/>
                    </a:ext>
                  </a:extLst>
                </p14:cNvPr>
                <p14:cNvContentPartPr/>
                <p14:nvPr/>
              </p14:nvContentPartPr>
              <p14:xfrm>
                <a:off x="5912427" y="4705056"/>
                <a:ext cx="609840" cy="405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67D6B2-7C6B-4876-A033-34CF6B454F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94427" y="4687416"/>
                  <a:ext cx="6454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1745C3B-ED18-4FA4-9021-9865D9F69BC7}"/>
                    </a:ext>
                  </a:extLst>
                </p14:cNvPr>
                <p14:cNvContentPartPr/>
                <p14:nvPr/>
              </p14:nvContentPartPr>
              <p14:xfrm>
                <a:off x="6530187" y="4918176"/>
                <a:ext cx="319680" cy="20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1745C3B-ED18-4FA4-9021-9865D9F69B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12547" y="4900176"/>
                  <a:ext cx="355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05EFADA-2074-4FB9-9176-AE2CE2B05ECB}"/>
                    </a:ext>
                  </a:extLst>
                </p14:cNvPr>
                <p14:cNvContentPartPr/>
                <p14:nvPr/>
              </p14:nvContentPartPr>
              <p14:xfrm>
                <a:off x="6939507" y="4968802"/>
                <a:ext cx="142920" cy="19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05EFADA-2074-4FB9-9176-AE2CE2B05E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21867" y="4950802"/>
                  <a:ext cx="178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1C7CF5-9483-472A-8D35-9E11ED11376C}"/>
                    </a:ext>
                  </a:extLst>
                </p14:cNvPr>
                <p14:cNvContentPartPr/>
                <p14:nvPr/>
              </p14:nvContentPartPr>
              <p14:xfrm>
                <a:off x="7193307" y="4785562"/>
                <a:ext cx="84600" cy="157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1C7CF5-9483-472A-8D35-9E11ED11376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75667" y="4767922"/>
                  <a:ext cx="120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5B00E16-B96B-45B2-B753-EB795F6A69DA}"/>
                    </a:ext>
                  </a:extLst>
                </p14:cNvPr>
                <p14:cNvContentPartPr/>
                <p14:nvPr/>
              </p14:nvContentPartPr>
              <p14:xfrm>
                <a:off x="7312827" y="4846762"/>
                <a:ext cx="110160" cy="97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5B00E16-B96B-45B2-B753-EB795F6A69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95187" y="4828762"/>
                  <a:ext cx="145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CEA64E-FAC6-42B8-BFBB-C7E1F12A8BBC}"/>
                    </a:ext>
                  </a:extLst>
                </p14:cNvPr>
                <p14:cNvContentPartPr/>
                <p14:nvPr/>
              </p14:nvContentPartPr>
              <p14:xfrm>
                <a:off x="7483107" y="4770802"/>
                <a:ext cx="29520" cy="165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CEA64E-FAC6-42B8-BFBB-C7E1F12A8B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65107" y="4752802"/>
                  <a:ext cx="65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94A61F-E3DB-42E8-9BF7-83C94499A1F6}"/>
                    </a:ext>
                  </a:extLst>
                </p14:cNvPr>
                <p14:cNvContentPartPr/>
                <p14:nvPr/>
              </p14:nvContentPartPr>
              <p14:xfrm>
                <a:off x="7557627" y="4687642"/>
                <a:ext cx="294120" cy="25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94A61F-E3DB-42E8-9BF7-83C94499A1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39987" y="4669642"/>
                  <a:ext cx="329760" cy="28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511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46B5F-9DBD-4B6F-ABE7-E657A971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ED835-35AB-4EEF-9C55-2A25650D4E1B}"/>
              </a:ext>
            </a:extLst>
          </p:cNvPr>
          <p:cNvGrpSpPr/>
          <p:nvPr/>
        </p:nvGrpSpPr>
        <p:grpSpPr>
          <a:xfrm>
            <a:off x="524307" y="187776"/>
            <a:ext cx="383040" cy="489600"/>
            <a:chOff x="524307" y="187776"/>
            <a:chExt cx="38304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9B884F3-1F75-4BC9-ADF9-6C65AAF65669}"/>
                    </a:ext>
                  </a:extLst>
                </p14:cNvPr>
                <p14:cNvContentPartPr/>
                <p14:nvPr/>
              </p14:nvContentPartPr>
              <p14:xfrm>
                <a:off x="524307" y="356976"/>
                <a:ext cx="8640" cy="149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9B884F3-1F75-4BC9-ADF9-6C65AAF656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667" y="339336"/>
                  <a:ext cx="44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36F2DF2-A03F-4B6B-BC61-FF42E8ABF50A}"/>
                    </a:ext>
                  </a:extLst>
                </p14:cNvPr>
                <p14:cNvContentPartPr/>
                <p14:nvPr/>
              </p14:nvContentPartPr>
              <p14:xfrm>
                <a:off x="549147" y="214056"/>
                <a:ext cx="5040" cy="14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36F2DF2-A03F-4B6B-BC61-FF42E8ABF5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7" y="196056"/>
                  <a:ext cx="40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E07E1B-1B28-41AA-8B45-87D1BB70C7E0}"/>
                    </a:ext>
                  </a:extLst>
                </p14:cNvPr>
                <p14:cNvContentPartPr/>
                <p14:nvPr/>
              </p14:nvContentPartPr>
              <p14:xfrm>
                <a:off x="615027" y="187776"/>
                <a:ext cx="292320" cy="489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E07E1B-1B28-41AA-8B45-87D1BB70C7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7027" y="169776"/>
                  <a:ext cx="32796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32B52-A108-4FE8-A1AE-553E305B208D}"/>
              </a:ext>
            </a:extLst>
          </p:cNvPr>
          <p:cNvGrpSpPr/>
          <p:nvPr/>
        </p:nvGrpSpPr>
        <p:grpSpPr>
          <a:xfrm>
            <a:off x="1395507" y="190656"/>
            <a:ext cx="1407600" cy="303480"/>
            <a:chOff x="1395507" y="190656"/>
            <a:chExt cx="140760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AEC87D-B8E2-46FA-983C-16AFBAFE1167}"/>
                    </a:ext>
                  </a:extLst>
                </p14:cNvPr>
                <p14:cNvContentPartPr/>
                <p14:nvPr/>
              </p14:nvContentPartPr>
              <p14:xfrm>
                <a:off x="1395507" y="310896"/>
                <a:ext cx="154080" cy="154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AEC87D-B8E2-46FA-983C-16AFBAFE11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7867" y="292896"/>
                  <a:ext cx="18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344C78-E40A-4CB4-B658-EAB96959949B}"/>
                    </a:ext>
                  </a:extLst>
                </p14:cNvPr>
                <p14:cNvContentPartPr/>
                <p14:nvPr/>
              </p14:nvContentPartPr>
              <p14:xfrm>
                <a:off x="1614387" y="356616"/>
                <a:ext cx="293400" cy="118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344C78-E40A-4CB4-B658-EAB969599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6747" y="338616"/>
                  <a:ext cx="329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ABD3C3-AEAA-4AC8-82E2-EEED50D7D5CD}"/>
                    </a:ext>
                  </a:extLst>
                </p14:cNvPr>
                <p14:cNvContentPartPr/>
                <p14:nvPr/>
              </p14:nvContentPartPr>
              <p14:xfrm>
                <a:off x="1910667" y="190656"/>
                <a:ext cx="299880" cy="303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ABD3C3-AEAA-4AC8-82E2-EEED50D7D5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3027" y="173016"/>
                  <a:ext cx="335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B347D8-AC45-40E6-B267-753B34AE7F7D}"/>
                    </a:ext>
                  </a:extLst>
                </p14:cNvPr>
                <p14:cNvContentPartPr/>
                <p14:nvPr/>
              </p14:nvContentPartPr>
              <p14:xfrm>
                <a:off x="2299107" y="251136"/>
                <a:ext cx="144360" cy="20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B347D8-AC45-40E6-B267-753B34AE7F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1107" y="233496"/>
                  <a:ext cx="180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52FCDF-1033-4B98-878A-2A651231A6C9}"/>
                    </a:ext>
                  </a:extLst>
                </p14:cNvPr>
                <p14:cNvContentPartPr/>
                <p14:nvPr/>
              </p14:nvContentPartPr>
              <p14:xfrm>
                <a:off x="2544987" y="238896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52FCDF-1033-4B98-878A-2A651231A6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7347" y="220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83E248-1D0E-4640-A867-6EDA5CB69B1E}"/>
                    </a:ext>
                  </a:extLst>
                </p14:cNvPr>
                <p14:cNvContentPartPr/>
                <p14:nvPr/>
              </p14:nvContentPartPr>
              <p14:xfrm>
                <a:off x="2589267" y="299376"/>
                <a:ext cx="213840" cy="13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83E248-1D0E-4640-A867-6EDA5CB69B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1627" y="281376"/>
                  <a:ext cx="24948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0CBA85-E3E3-4A51-AF5E-476C728262DD}"/>
              </a:ext>
            </a:extLst>
          </p:cNvPr>
          <p:cNvGrpSpPr/>
          <p:nvPr/>
        </p:nvGrpSpPr>
        <p:grpSpPr>
          <a:xfrm>
            <a:off x="2977347" y="315936"/>
            <a:ext cx="26640" cy="130320"/>
            <a:chOff x="2977347" y="315936"/>
            <a:chExt cx="2664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ED1663-89BE-4073-8F44-79408CF8077F}"/>
                    </a:ext>
                  </a:extLst>
                </p14:cNvPr>
                <p14:cNvContentPartPr/>
                <p14:nvPr/>
              </p14:nvContentPartPr>
              <p14:xfrm>
                <a:off x="2995347" y="315936"/>
                <a:ext cx="8640" cy="41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ED1663-89BE-4073-8F44-79408CF807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7707" y="298296"/>
                  <a:ext cx="4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836F36-2F5A-4816-BD99-DC46ED2437B1}"/>
                    </a:ext>
                  </a:extLst>
                </p14:cNvPr>
                <p14:cNvContentPartPr/>
                <p14:nvPr/>
              </p14:nvContentPartPr>
              <p14:xfrm>
                <a:off x="2995347" y="441216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836F36-2F5A-4816-BD99-DC46ED2437B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77707" y="4232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89F1D3-1DD4-48AE-A99D-388434F3EAB6}"/>
                    </a:ext>
                  </a:extLst>
                </p14:cNvPr>
                <p14:cNvContentPartPr/>
                <p14:nvPr/>
              </p14:nvContentPartPr>
              <p14:xfrm>
                <a:off x="2977347" y="412416"/>
                <a:ext cx="18360" cy="33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89F1D3-1DD4-48AE-A99D-388434F3EA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59707" y="394776"/>
                  <a:ext cx="5400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2F63E2-520C-41D2-A1E0-DEE626D5E0A4}"/>
                  </a:ext>
                </a:extLst>
              </p14:cNvPr>
              <p14:cNvContentPartPr/>
              <p14:nvPr/>
            </p14:nvContentPartPr>
            <p14:xfrm>
              <a:off x="1176627" y="2645496"/>
              <a:ext cx="980640" cy="76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2F63E2-520C-41D2-A1E0-DEE626D5E0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58627" y="2627856"/>
                <a:ext cx="101628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21D3B91-9C45-4609-8446-92AECEFE9B23}"/>
              </a:ext>
            </a:extLst>
          </p:cNvPr>
          <p:cNvGrpSpPr/>
          <p:nvPr/>
        </p:nvGrpSpPr>
        <p:grpSpPr>
          <a:xfrm>
            <a:off x="578307" y="2905416"/>
            <a:ext cx="862560" cy="422640"/>
            <a:chOff x="578307" y="2905416"/>
            <a:chExt cx="86256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1D4B9B-E061-4C84-A5ED-4BFF54F5909C}"/>
                    </a:ext>
                  </a:extLst>
                </p14:cNvPr>
                <p14:cNvContentPartPr/>
                <p14:nvPr/>
              </p14:nvContentPartPr>
              <p14:xfrm>
                <a:off x="578307" y="3064536"/>
                <a:ext cx="192600" cy="263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1D4B9B-E061-4C84-A5ED-4BFF54F590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307" y="3046896"/>
                  <a:ext cx="228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32690B-C817-45AC-BF84-498F35811506}"/>
                    </a:ext>
                  </a:extLst>
                </p14:cNvPr>
                <p14:cNvContentPartPr/>
                <p14:nvPr/>
              </p14:nvContentPartPr>
              <p14:xfrm>
                <a:off x="787827" y="2905416"/>
                <a:ext cx="149760" cy="409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32690B-C817-45AC-BF84-498F358115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9827" y="2887416"/>
                  <a:ext cx="1854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606A2F-378A-41EF-9DAE-4F025293037A}"/>
                    </a:ext>
                  </a:extLst>
                </p14:cNvPr>
                <p14:cNvContentPartPr/>
                <p14:nvPr/>
              </p14:nvContentPartPr>
              <p14:xfrm>
                <a:off x="991227" y="3123576"/>
                <a:ext cx="64800" cy="177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606A2F-378A-41EF-9DAE-4F02529303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3227" y="3105576"/>
                  <a:ext cx="100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836E9C-3E93-4D72-87D1-7B206536BF8E}"/>
                    </a:ext>
                  </a:extLst>
                </p14:cNvPr>
                <p14:cNvContentPartPr/>
                <p14:nvPr/>
              </p14:nvContentPartPr>
              <p14:xfrm>
                <a:off x="1133067" y="3102696"/>
                <a:ext cx="126360" cy="190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836E9C-3E93-4D72-87D1-7B206536BF8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5067" y="3084696"/>
                  <a:ext cx="162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52F326-904D-4CAC-A51D-C93138F0F0BF}"/>
                    </a:ext>
                  </a:extLst>
                </p14:cNvPr>
                <p14:cNvContentPartPr/>
                <p14:nvPr/>
              </p14:nvContentPartPr>
              <p14:xfrm>
                <a:off x="1417827" y="3114216"/>
                <a:ext cx="23040" cy="155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52F326-904D-4CAC-A51D-C93138F0F0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0187" y="3096576"/>
                  <a:ext cx="5868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3EBD942-5D42-46CE-9DB6-CAE26E761F3C}"/>
                  </a:ext>
                </a:extLst>
              </p14:cNvPr>
              <p14:cNvContentPartPr/>
              <p14:nvPr/>
            </p14:nvContentPartPr>
            <p14:xfrm>
              <a:off x="1142067" y="3522456"/>
              <a:ext cx="762840" cy="7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3EBD942-5D42-46CE-9DB6-CAE26E761F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4067" y="3504816"/>
                <a:ext cx="798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C16DC2B-F3D5-45D9-89CB-7AB11633DA3C}"/>
                  </a:ext>
                </a:extLst>
              </p14:cNvPr>
              <p14:cNvContentPartPr/>
              <p14:nvPr/>
            </p14:nvContentPartPr>
            <p14:xfrm>
              <a:off x="1218027" y="3778416"/>
              <a:ext cx="660240" cy="59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C16DC2B-F3D5-45D9-89CB-7AB11633DA3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00027" y="3760416"/>
                <a:ext cx="695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1E72E9-8C57-4316-861E-B98280AA2380}"/>
                  </a:ext>
                </a:extLst>
              </p14:cNvPr>
              <p14:cNvContentPartPr/>
              <p14:nvPr/>
            </p14:nvContentPartPr>
            <p14:xfrm>
              <a:off x="1202907" y="4075416"/>
              <a:ext cx="678240" cy="234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1E72E9-8C57-4316-861E-B98280AA238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84907" y="4057416"/>
                <a:ext cx="7138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44F3A1D3-54F3-4938-9CA1-DC4B22401889}"/>
              </a:ext>
            </a:extLst>
          </p:cNvPr>
          <p:cNvGrpSpPr/>
          <p:nvPr/>
        </p:nvGrpSpPr>
        <p:grpSpPr>
          <a:xfrm>
            <a:off x="168987" y="710496"/>
            <a:ext cx="3479760" cy="1612440"/>
            <a:chOff x="168987" y="710496"/>
            <a:chExt cx="3479760" cy="161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0F0C7C-3BA8-4CF6-B6FD-D30A719F1211}"/>
                    </a:ext>
                  </a:extLst>
                </p14:cNvPr>
                <p14:cNvContentPartPr/>
                <p14:nvPr/>
              </p14:nvContentPartPr>
              <p14:xfrm>
                <a:off x="1103187" y="2048256"/>
                <a:ext cx="929160" cy="72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0F0C7C-3BA8-4CF6-B6FD-D30A719F12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5187" y="2030256"/>
                  <a:ext cx="964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79EC6D-3DF4-4086-9665-162B4E8E741E}"/>
                    </a:ext>
                  </a:extLst>
                </p14:cNvPr>
                <p14:cNvContentPartPr/>
                <p14:nvPr/>
              </p14:nvContentPartPr>
              <p14:xfrm>
                <a:off x="1132347" y="2207376"/>
                <a:ext cx="1011960" cy="115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79EC6D-3DF4-4086-9665-162B4E8E741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4347" y="2189736"/>
                  <a:ext cx="1047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380043-89C5-4E94-9D2D-81D595CFED8F}"/>
                    </a:ext>
                  </a:extLst>
                </p14:cNvPr>
                <p14:cNvContentPartPr/>
                <p14:nvPr/>
              </p14:nvContentPartPr>
              <p14:xfrm>
                <a:off x="552747" y="1607976"/>
                <a:ext cx="194760" cy="256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380043-89C5-4E94-9D2D-81D595CFED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4747" y="1589976"/>
                  <a:ext cx="230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0728F6-DC93-42D9-AFE0-890C987D66F8}"/>
                    </a:ext>
                  </a:extLst>
                </p14:cNvPr>
                <p14:cNvContentPartPr/>
                <p14:nvPr/>
              </p14:nvContentPartPr>
              <p14:xfrm>
                <a:off x="708987" y="1407456"/>
                <a:ext cx="195480" cy="38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0728F6-DC93-42D9-AFE0-890C987D66F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0987" y="1389456"/>
                  <a:ext cx="2311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1480A1-91A5-40AE-972E-ED14C4CC95AA}"/>
                    </a:ext>
                  </a:extLst>
                </p14:cNvPr>
                <p14:cNvContentPartPr/>
                <p14:nvPr/>
              </p14:nvContentPartPr>
              <p14:xfrm>
                <a:off x="1007067" y="1619136"/>
                <a:ext cx="19080" cy="144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1480A1-91A5-40AE-972E-ED14C4CC95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9067" y="1601496"/>
                  <a:ext cx="5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B87078-8CF4-4F0F-A432-092273171947}"/>
                    </a:ext>
                  </a:extLst>
                </p14:cNvPr>
                <p14:cNvContentPartPr/>
                <p14:nvPr/>
              </p14:nvContentPartPr>
              <p14:xfrm>
                <a:off x="1029747" y="1496016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B87078-8CF4-4F0F-A432-0922731719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2107" y="1478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A87AFF-23DD-4A15-BF64-310518482750}"/>
                    </a:ext>
                  </a:extLst>
                </p14:cNvPr>
                <p14:cNvContentPartPr/>
                <p14:nvPr/>
              </p14:nvContentPartPr>
              <p14:xfrm>
                <a:off x="1076907" y="1455336"/>
                <a:ext cx="194760" cy="482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A87AFF-23DD-4A15-BF64-3105184827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8907" y="1437336"/>
                  <a:ext cx="2304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8A2EFF-7207-489C-A34C-E30F5877FC40}"/>
                    </a:ext>
                  </a:extLst>
                </p14:cNvPr>
                <p14:cNvContentPartPr/>
                <p14:nvPr/>
              </p14:nvContentPartPr>
              <p14:xfrm>
                <a:off x="168987" y="1775016"/>
                <a:ext cx="185040" cy="108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8A2EFF-7207-489C-A34C-E30F5877FC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0987" y="1757016"/>
                  <a:ext cx="220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F64AAA-0C4B-4D1C-8E5E-4D4483E06690}"/>
                    </a:ext>
                  </a:extLst>
                </p14:cNvPr>
                <p14:cNvContentPartPr/>
                <p14:nvPr/>
              </p14:nvContentPartPr>
              <p14:xfrm>
                <a:off x="285627" y="1688616"/>
                <a:ext cx="131040" cy="214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F64AAA-0C4B-4D1C-8E5E-4D4483E066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7987" y="1670616"/>
                  <a:ext cx="166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FEBF28-D73F-49A1-AB1B-4F1B517A5971}"/>
                    </a:ext>
                  </a:extLst>
                </p14:cNvPr>
                <p14:cNvContentPartPr/>
                <p14:nvPr/>
              </p14:nvContentPartPr>
              <p14:xfrm>
                <a:off x="1714467" y="1562616"/>
                <a:ext cx="199440" cy="162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FEBF28-D73F-49A1-AB1B-4F1B517A59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96827" y="1544976"/>
                  <a:ext cx="235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F82BF6-F9E0-4837-81C3-D1810F69B106}"/>
                    </a:ext>
                  </a:extLst>
                </p14:cNvPr>
                <p14:cNvContentPartPr/>
                <p14:nvPr/>
              </p14:nvContentPartPr>
              <p14:xfrm>
                <a:off x="1878987" y="1605456"/>
                <a:ext cx="415440" cy="156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F82BF6-F9E0-4837-81C3-D1810F69B1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60987" y="1587816"/>
                  <a:ext cx="451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307092-F2E7-4414-A6B2-20DE3BEFDF8D}"/>
                    </a:ext>
                  </a:extLst>
                </p14:cNvPr>
                <p14:cNvContentPartPr/>
                <p14:nvPr/>
              </p14:nvContentPartPr>
              <p14:xfrm>
                <a:off x="2278227" y="1456056"/>
                <a:ext cx="259560" cy="291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307092-F2E7-4414-A6B2-20DE3BEFDF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60587" y="1438416"/>
                  <a:ext cx="295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EA7F9B-E291-402A-9EEF-86A1B30CE1FF}"/>
                    </a:ext>
                  </a:extLst>
                </p14:cNvPr>
                <p14:cNvContentPartPr/>
                <p14:nvPr/>
              </p14:nvContentPartPr>
              <p14:xfrm>
                <a:off x="2507187" y="1532016"/>
                <a:ext cx="20520" cy="36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EA7F9B-E291-402A-9EEF-86A1B30CE1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89187" y="1514376"/>
                  <a:ext cx="56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1A5842-3547-47AB-AE31-7795BF13B9AA}"/>
                    </a:ext>
                  </a:extLst>
                </p14:cNvPr>
                <p14:cNvContentPartPr/>
                <p14:nvPr/>
              </p14:nvContentPartPr>
              <p14:xfrm>
                <a:off x="2664147" y="1485936"/>
                <a:ext cx="193320" cy="34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1A5842-3547-47AB-AE31-7795BF13B9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46147" y="1468296"/>
                  <a:ext cx="2289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A0407D-7EAB-4457-9AE1-6FBFB0E5D431}"/>
                    </a:ext>
                  </a:extLst>
                </p14:cNvPr>
                <p14:cNvContentPartPr/>
                <p14:nvPr/>
              </p14:nvContentPartPr>
              <p14:xfrm>
                <a:off x="2890587" y="1658376"/>
                <a:ext cx="305640" cy="169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A0407D-7EAB-4457-9AE1-6FBFB0E5D4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72587" y="1640736"/>
                  <a:ext cx="341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10CFCE-5856-420E-AC42-22BCB2D686D0}"/>
                    </a:ext>
                  </a:extLst>
                </p14:cNvPr>
                <p14:cNvContentPartPr/>
                <p14:nvPr/>
              </p14:nvContentPartPr>
              <p14:xfrm>
                <a:off x="3229707" y="1512216"/>
                <a:ext cx="175680" cy="354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10CFCE-5856-420E-AC42-22BCB2D686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11707" y="1494216"/>
                  <a:ext cx="2113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85AE24-3884-4C37-8207-6795B3568CD4}"/>
                    </a:ext>
                  </a:extLst>
                </p14:cNvPr>
                <p14:cNvContentPartPr/>
                <p14:nvPr/>
              </p14:nvContentPartPr>
              <p14:xfrm>
                <a:off x="3626787" y="1653336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85AE24-3884-4C37-8207-6795B3568C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09147" y="1635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028A405-63B5-4875-B0E8-B1B24150E4D5}"/>
                    </a:ext>
                  </a:extLst>
                </p14:cNvPr>
                <p14:cNvContentPartPr/>
                <p14:nvPr/>
              </p14:nvContentPartPr>
              <p14:xfrm>
                <a:off x="3618507" y="1816416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028A405-63B5-4875-B0E8-B1B24150E4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00507" y="1798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FE5620-677C-46CD-A1A1-6B5425CEEA64}"/>
                    </a:ext>
                  </a:extLst>
                </p14:cNvPr>
                <p14:cNvContentPartPr/>
                <p14:nvPr/>
              </p14:nvContentPartPr>
              <p14:xfrm>
                <a:off x="3599067" y="1636056"/>
                <a:ext cx="21240" cy="20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FE5620-677C-46CD-A1A1-6B5425CEEA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81427" y="1618416"/>
                  <a:ext cx="56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BC5193A-B103-487C-A4CE-90352A637423}"/>
                    </a:ext>
                  </a:extLst>
                </p14:cNvPr>
                <p14:cNvContentPartPr/>
                <p14:nvPr/>
              </p14:nvContentPartPr>
              <p14:xfrm>
                <a:off x="3619947" y="1815336"/>
                <a:ext cx="28800" cy="5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BC5193A-B103-487C-A4CE-90352A6374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01947" y="1797336"/>
                  <a:ext cx="64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CFDE97-CF43-4760-B5A6-EDEA26E24464}"/>
                    </a:ext>
                  </a:extLst>
                </p14:cNvPr>
                <p14:cNvContentPartPr/>
                <p14:nvPr/>
              </p14:nvContentPartPr>
              <p14:xfrm>
                <a:off x="1115067" y="757296"/>
                <a:ext cx="590760" cy="33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CFDE97-CF43-4760-B5A6-EDEA26E244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7067" y="739296"/>
                  <a:ext cx="626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2CB9A5-2B62-4808-B11E-7DB4D0E6907E}"/>
                    </a:ext>
                  </a:extLst>
                </p14:cNvPr>
                <p14:cNvContentPartPr/>
                <p14:nvPr/>
              </p14:nvContentPartPr>
              <p14:xfrm>
                <a:off x="1106067" y="1001736"/>
                <a:ext cx="525240" cy="2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2CB9A5-2B62-4808-B11E-7DB4D0E6907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8067" y="984096"/>
                  <a:ext cx="560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424547-F4A1-45DE-83F4-E58D9DB08444}"/>
                    </a:ext>
                  </a:extLst>
                </p14:cNvPr>
                <p14:cNvContentPartPr/>
                <p14:nvPr/>
              </p14:nvContentPartPr>
              <p14:xfrm>
                <a:off x="1137747" y="1217376"/>
                <a:ext cx="570240" cy="30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424547-F4A1-45DE-83F4-E58D9DB084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0107" y="1199376"/>
                  <a:ext cx="605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46EB86B-8D75-4408-80B1-9EB580D6BECD}"/>
                    </a:ext>
                  </a:extLst>
                </p14:cNvPr>
                <p14:cNvContentPartPr/>
                <p14:nvPr/>
              </p14:nvContentPartPr>
              <p14:xfrm>
                <a:off x="507747" y="710496"/>
                <a:ext cx="519840" cy="163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46EB86B-8D75-4408-80B1-9EB580D6BE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747" y="692856"/>
                  <a:ext cx="555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D0F115-52B1-4BBC-970B-ECA6A282AF72}"/>
                    </a:ext>
                  </a:extLst>
                </p14:cNvPr>
                <p14:cNvContentPartPr/>
                <p14:nvPr/>
              </p14:nvContentPartPr>
              <p14:xfrm>
                <a:off x="507027" y="941976"/>
                <a:ext cx="483120" cy="172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D0F115-52B1-4BBC-970B-ECA6A282AF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9387" y="924336"/>
                  <a:ext cx="51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C5F957-34B1-47DD-8501-DD53090CA9F2}"/>
                    </a:ext>
                  </a:extLst>
                </p14:cNvPr>
                <p14:cNvContentPartPr/>
                <p14:nvPr/>
              </p14:nvContentPartPr>
              <p14:xfrm>
                <a:off x="513507" y="1215936"/>
                <a:ext cx="546840" cy="171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C5F957-34B1-47DD-8501-DD53090CA9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5507" y="1198296"/>
                  <a:ext cx="58248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540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215</Words>
  <Application>Microsoft Office PowerPoint</Application>
  <PresentationFormat>On-screen Show (16:9)</PresentationFormat>
  <Paragraphs>35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</vt:lpstr>
      <vt:lpstr>Roboto</vt:lpstr>
      <vt:lpstr>Wingdings</vt:lpstr>
      <vt:lpstr>Office Theme</vt:lpstr>
      <vt:lpstr>PowerPoint Presentation</vt:lpstr>
      <vt:lpstr>PowerPoint Presentation</vt:lpstr>
      <vt:lpstr>Upon lesson completion, you will learn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170</cp:revision>
  <dcterms:created xsi:type="dcterms:W3CDTF">2019-01-03T08:10:46Z</dcterms:created>
  <dcterms:modified xsi:type="dcterms:W3CDTF">2022-02-22T11:13:45Z</dcterms:modified>
</cp:coreProperties>
</file>